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7"/>
  </p:notesMasterIdLst>
  <p:sldIdLst>
    <p:sldId id="256" r:id="rId2"/>
    <p:sldId id="289" r:id="rId3"/>
    <p:sldId id="306" r:id="rId4"/>
    <p:sldId id="323" r:id="rId5"/>
    <p:sldId id="311" r:id="rId6"/>
    <p:sldId id="324" r:id="rId7"/>
    <p:sldId id="321" r:id="rId8"/>
    <p:sldId id="307" r:id="rId9"/>
    <p:sldId id="266" r:id="rId10"/>
    <p:sldId id="265" r:id="rId11"/>
    <p:sldId id="326" r:id="rId12"/>
    <p:sldId id="327" r:id="rId13"/>
    <p:sldId id="269" r:id="rId14"/>
    <p:sldId id="318" r:id="rId15"/>
    <p:sldId id="328" r:id="rId16"/>
    <p:sldId id="270" r:id="rId17"/>
    <p:sldId id="332" r:id="rId18"/>
    <p:sldId id="315" r:id="rId19"/>
    <p:sldId id="272" r:id="rId20"/>
    <p:sldId id="325" r:id="rId21"/>
    <p:sldId id="312" r:id="rId22"/>
    <p:sldId id="273" r:id="rId23"/>
    <p:sldId id="275" r:id="rId24"/>
    <p:sldId id="329" r:id="rId25"/>
    <p:sldId id="330" r:id="rId26"/>
    <p:sldId id="316" r:id="rId27"/>
    <p:sldId id="276" r:id="rId28"/>
    <p:sldId id="317" r:id="rId29"/>
    <p:sldId id="335" r:id="rId30"/>
    <p:sldId id="288" r:id="rId31"/>
    <p:sldId id="334" r:id="rId32"/>
    <p:sldId id="308" r:id="rId33"/>
    <p:sldId id="277" r:id="rId34"/>
    <p:sldId id="333" r:id="rId35"/>
    <p:sldId id="278"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hoebe Lim" initials="" lastIdx="3" clrIdx="0"/>
  <p:cmAuthor id="1" name="Lim Shi Yue Phoebe" initials="LSYP" lastIdx="22" clrIdx="1">
    <p:extLst>
      <p:ext uri="{19B8F6BF-5375-455C-9EA6-DF929625EA0E}">
        <p15:presenceInfo xmlns:p15="http://schemas.microsoft.com/office/powerpoint/2012/main" userId="S::e0580047@u.nus.edu::7005eb9d-ad71-4ab7-9d7b-e6fd2ddbc4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1E0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5B3617-8BF4-D744-B69A-22C35C00D209}" v="500" dt="2023-04-16T06:07:26.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0"/>
    <p:restoredTop sz="87958"/>
  </p:normalViewPr>
  <p:slideViewPr>
    <p:cSldViewPr snapToGrid="0">
      <p:cViewPr varScale="1">
        <p:scale>
          <a:sx n="144" d="100"/>
          <a:sy n="144" d="100"/>
        </p:scale>
        <p:origin x="76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m Shi Yue Phoebe" userId="7005eb9d-ad71-4ab7-9d7b-e6fd2ddbc4ab" providerId="ADAL" clId="{985B3617-8BF4-D744-B69A-22C35C00D209}"/>
    <pc:docChg chg="undo redo custSel addSld delSld modSld sldOrd">
      <pc:chgData name="Lim Shi Yue Phoebe" userId="7005eb9d-ad71-4ab7-9d7b-e6fd2ddbc4ab" providerId="ADAL" clId="{985B3617-8BF4-D744-B69A-22C35C00D209}" dt="2023-04-17T04:04:18.469" v="9467" actId="20577"/>
      <pc:docMkLst>
        <pc:docMk/>
      </pc:docMkLst>
      <pc:sldChg chg="modNotesTx">
        <pc:chgData name="Lim Shi Yue Phoebe" userId="7005eb9d-ad71-4ab7-9d7b-e6fd2ddbc4ab" providerId="ADAL" clId="{985B3617-8BF4-D744-B69A-22C35C00D209}" dt="2023-04-16T00:29:04.199" v="4552" actId="20577"/>
        <pc:sldMkLst>
          <pc:docMk/>
          <pc:sldMk cId="0" sldId="256"/>
        </pc:sldMkLst>
      </pc:sldChg>
      <pc:sldChg chg="addSp delSp modSp mod modNotesTx">
        <pc:chgData name="Lim Shi Yue Phoebe" userId="7005eb9d-ad71-4ab7-9d7b-e6fd2ddbc4ab" providerId="ADAL" clId="{985B3617-8BF4-D744-B69A-22C35C00D209}" dt="2023-04-16T05:21:34.825" v="8404"/>
        <pc:sldMkLst>
          <pc:docMk/>
          <pc:sldMk cId="0" sldId="265"/>
        </pc:sldMkLst>
        <pc:spChg chg="add del mod">
          <ac:chgData name="Lim Shi Yue Phoebe" userId="7005eb9d-ad71-4ab7-9d7b-e6fd2ddbc4ab" providerId="ADAL" clId="{985B3617-8BF4-D744-B69A-22C35C00D209}" dt="2023-04-16T05:21:34.825" v="8404"/>
          <ac:spMkLst>
            <pc:docMk/>
            <pc:sldMk cId="0" sldId="265"/>
            <ac:spMk id="2" creationId="{9FCC3879-86C6-2609-55E0-5E90527AD2E2}"/>
          </ac:spMkLst>
        </pc:spChg>
        <pc:spChg chg="mod">
          <ac:chgData name="Lim Shi Yue Phoebe" userId="7005eb9d-ad71-4ab7-9d7b-e6fd2ddbc4ab" providerId="ADAL" clId="{985B3617-8BF4-D744-B69A-22C35C00D209}" dt="2023-04-13T16:24:34.006" v="3058" actId="122"/>
          <ac:spMkLst>
            <pc:docMk/>
            <pc:sldMk cId="0" sldId="265"/>
            <ac:spMk id="18" creationId="{FFD8CBBA-65CA-C019-CED5-021DDEFCEF68}"/>
          </ac:spMkLst>
        </pc:spChg>
        <pc:spChg chg="mod">
          <ac:chgData name="Lim Shi Yue Phoebe" userId="7005eb9d-ad71-4ab7-9d7b-e6fd2ddbc4ab" providerId="ADAL" clId="{985B3617-8BF4-D744-B69A-22C35C00D209}" dt="2023-04-16T05:21:32.533" v="8402" actId="20577"/>
          <ac:spMkLst>
            <pc:docMk/>
            <pc:sldMk cId="0" sldId="265"/>
            <ac:spMk id="120" creationId="{00000000-0000-0000-0000-000000000000}"/>
          </ac:spMkLst>
        </pc:spChg>
      </pc:sldChg>
      <pc:sldChg chg="modSp mod modNotesTx">
        <pc:chgData name="Lim Shi Yue Phoebe" userId="7005eb9d-ad71-4ab7-9d7b-e6fd2ddbc4ab" providerId="ADAL" clId="{985B3617-8BF4-D744-B69A-22C35C00D209}" dt="2023-04-16T05:21:18.682" v="8395" actId="20577"/>
        <pc:sldMkLst>
          <pc:docMk/>
          <pc:sldMk cId="0" sldId="266"/>
        </pc:sldMkLst>
        <pc:spChg chg="mod">
          <ac:chgData name="Lim Shi Yue Phoebe" userId="7005eb9d-ad71-4ab7-9d7b-e6fd2ddbc4ab" providerId="ADAL" clId="{985B3617-8BF4-D744-B69A-22C35C00D209}" dt="2023-04-16T05:21:18.682" v="8395" actId="20577"/>
          <ac:spMkLst>
            <pc:docMk/>
            <pc:sldMk cId="0" sldId="266"/>
            <ac:spMk id="4" creationId="{C679F726-2607-0A8E-F7E2-63E4EA10A2D8}"/>
          </ac:spMkLst>
        </pc:spChg>
      </pc:sldChg>
      <pc:sldChg chg="addSp delSp modSp mod addCm delCm modCm modNotesTx">
        <pc:chgData name="Lim Shi Yue Phoebe" userId="7005eb9d-ad71-4ab7-9d7b-e6fd2ddbc4ab" providerId="ADAL" clId="{985B3617-8BF4-D744-B69A-22C35C00D209}" dt="2023-04-16T04:26:35.380" v="6940" actId="20577"/>
        <pc:sldMkLst>
          <pc:docMk/>
          <pc:sldMk cId="0" sldId="269"/>
        </pc:sldMkLst>
        <pc:spChg chg="mod">
          <ac:chgData name="Lim Shi Yue Phoebe" userId="7005eb9d-ad71-4ab7-9d7b-e6fd2ddbc4ab" providerId="ADAL" clId="{985B3617-8BF4-D744-B69A-22C35C00D209}" dt="2023-04-13T16:05:02.992" v="2914" actId="1036"/>
          <ac:spMkLst>
            <pc:docMk/>
            <pc:sldMk cId="0" sldId="269"/>
            <ac:spMk id="174" creationId="{00000000-0000-0000-0000-000000000000}"/>
          </ac:spMkLst>
        </pc:spChg>
        <pc:picChg chg="add mod">
          <ac:chgData name="Lim Shi Yue Phoebe" userId="7005eb9d-ad71-4ab7-9d7b-e6fd2ddbc4ab" providerId="ADAL" clId="{985B3617-8BF4-D744-B69A-22C35C00D209}" dt="2023-04-16T04:21:34.646" v="6737" actId="1076"/>
          <ac:picMkLst>
            <pc:docMk/>
            <pc:sldMk cId="0" sldId="269"/>
            <ac:picMk id="2" creationId="{94B6C50F-BAA8-FC34-AE94-049222CF376F}"/>
          </ac:picMkLst>
        </pc:picChg>
        <pc:picChg chg="add mod">
          <ac:chgData name="Lim Shi Yue Phoebe" userId="7005eb9d-ad71-4ab7-9d7b-e6fd2ddbc4ab" providerId="ADAL" clId="{985B3617-8BF4-D744-B69A-22C35C00D209}" dt="2023-04-16T04:22:08.511" v="6742" actId="1076"/>
          <ac:picMkLst>
            <pc:docMk/>
            <pc:sldMk cId="0" sldId="269"/>
            <ac:picMk id="4" creationId="{6F271EFD-3349-F25F-7DD9-B76231C012C8}"/>
          </ac:picMkLst>
        </pc:picChg>
        <pc:picChg chg="del mod">
          <ac:chgData name="Lim Shi Yue Phoebe" userId="7005eb9d-ad71-4ab7-9d7b-e6fd2ddbc4ab" providerId="ADAL" clId="{985B3617-8BF4-D744-B69A-22C35C00D209}" dt="2023-04-16T04:21:21.434" v="6732" actId="478"/>
          <ac:picMkLst>
            <pc:docMk/>
            <pc:sldMk cId="0" sldId="269"/>
            <ac:picMk id="9" creationId="{D4D5EEBC-BD44-BC85-98D4-111CAD01036E}"/>
          </ac:picMkLst>
        </pc:picChg>
        <pc:picChg chg="del mod">
          <ac:chgData name="Lim Shi Yue Phoebe" userId="7005eb9d-ad71-4ab7-9d7b-e6fd2ddbc4ab" providerId="ADAL" clId="{985B3617-8BF4-D744-B69A-22C35C00D209}" dt="2023-04-16T04:22:00.253" v="6739" actId="478"/>
          <ac:picMkLst>
            <pc:docMk/>
            <pc:sldMk cId="0" sldId="269"/>
            <ac:picMk id="16" creationId="{C381EBA4-0CFD-39B0-17D0-C3FA456D5F36}"/>
          </ac:picMkLst>
        </pc:picChg>
      </pc:sldChg>
      <pc:sldChg chg="addSp delSp modSp mod addCm delCm modCm modNotesTx">
        <pc:chgData name="Lim Shi Yue Phoebe" userId="7005eb9d-ad71-4ab7-9d7b-e6fd2ddbc4ab" providerId="ADAL" clId="{985B3617-8BF4-D744-B69A-22C35C00D209}" dt="2023-04-16T04:50:48.697" v="7520" actId="1592"/>
        <pc:sldMkLst>
          <pc:docMk/>
          <pc:sldMk cId="0" sldId="270"/>
        </pc:sldMkLst>
        <pc:picChg chg="add del mod modCrop">
          <ac:chgData name="Lim Shi Yue Phoebe" userId="7005eb9d-ad71-4ab7-9d7b-e6fd2ddbc4ab" providerId="ADAL" clId="{985B3617-8BF4-D744-B69A-22C35C00D209}" dt="2023-04-16T02:32:40.194" v="5055" actId="478"/>
          <ac:picMkLst>
            <pc:docMk/>
            <pc:sldMk cId="0" sldId="270"/>
            <ac:picMk id="3" creationId="{60BD7E1A-4C7B-9F82-EAE4-52F538CE4BD0}"/>
          </ac:picMkLst>
        </pc:picChg>
        <pc:picChg chg="add mod modCrop">
          <ac:chgData name="Lim Shi Yue Phoebe" userId="7005eb9d-ad71-4ab7-9d7b-e6fd2ddbc4ab" providerId="ADAL" clId="{985B3617-8BF4-D744-B69A-22C35C00D209}" dt="2023-04-16T02:32:45.494" v="5056" actId="1076"/>
          <ac:picMkLst>
            <pc:docMk/>
            <pc:sldMk cId="0" sldId="270"/>
            <ac:picMk id="4" creationId="{5828B30D-8A40-25C5-DAB8-481CE3B4155C}"/>
          </ac:picMkLst>
        </pc:picChg>
        <pc:picChg chg="add mod">
          <ac:chgData name="Lim Shi Yue Phoebe" userId="7005eb9d-ad71-4ab7-9d7b-e6fd2ddbc4ab" providerId="ADAL" clId="{985B3617-8BF4-D744-B69A-22C35C00D209}" dt="2023-04-16T04:50:45.792" v="7519" actId="1076"/>
          <ac:picMkLst>
            <pc:docMk/>
            <pc:sldMk cId="0" sldId="270"/>
            <ac:picMk id="5" creationId="{B59A4AE2-B0EA-F549-603E-3A8412C870E4}"/>
          </ac:picMkLst>
        </pc:picChg>
        <pc:picChg chg="del">
          <ac:chgData name="Lim Shi Yue Phoebe" userId="7005eb9d-ad71-4ab7-9d7b-e6fd2ddbc4ab" providerId="ADAL" clId="{985B3617-8BF4-D744-B69A-22C35C00D209}" dt="2023-04-16T04:50:33.483" v="7517" actId="478"/>
          <ac:picMkLst>
            <pc:docMk/>
            <pc:sldMk cId="0" sldId="270"/>
            <ac:picMk id="7" creationId="{1FA34E71-E0FB-CD76-8136-8FAE69C0344F}"/>
          </ac:picMkLst>
        </pc:picChg>
      </pc:sldChg>
      <pc:sldChg chg="addSp delSp modSp del mod">
        <pc:chgData name="Lim Shi Yue Phoebe" userId="7005eb9d-ad71-4ab7-9d7b-e6fd2ddbc4ab" providerId="ADAL" clId="{985B3617-8BF4-D744-B69A-22C35C00D209}" dt="2023-04-13T08:37:18.963" v="240" actId="2696"/>
        <pc:sldMkLst>
          <pc:docMk/>
          <pc:sldMk cId="0" sldId="271"/>
        </pc:sldMkLst>
        <pc:spChg chg="add mod">
          <ac:chgData name="Lim Shi Yue Phoebe" userId="7005eb9d-ad71-4ab7-9d7b-e6fd2ddbc4ab" providerId="ADAL" clId="{985B3617-8BF4-D744-B69A-22C35C00D209}" dt="2023-04-13T08:30:57.004" v="98" actId="478"/>
          <ac:spMkLst>
            <pc:docMk/>
            <pc:sldMk cId="0" sldId="271"/>
            <ac:spMk id="3" creationId="{3F47A29D-3ECD-99AE-0319-DBD0058D8594}"/>
          </ac:spMkLst>
        </pc:spChg>
        <pc:spChg chg="del">
          <ac:chgData name="Lim Shi Yue Phoebe" userId="7005eb9d-ad71-4ab7-9d7b-e6fd2ddbc4ab" providerId="ADAL" clId="{985B3617-8BF4-D744-B69A-22C35C00D209}" dt="2023-04-13T08:30:57.004" v="98" actId="478"/>
          <ac:spMkLst>
            <pc:docMk/>
            <pc:sldMk cId="0" sldId="271"/>
            <ac:spMk id="5" creationId="{47822402-E76C-A4E6-143C-FBBCD7ABD665}"/>
          </ac:spMkLst>
        </pc:spChg>
      </pc:sldChg>
      <pc:sldChg chg="addSp delSp modSp mod addCm delCm modCm modNotesTx">
        <pc:chgData name="Lim Shi Yue Phoebe" userId="7005eb9d-ad71-4ab7-9d7b-e6fd2ddbc4ab" providerId="ADAL" clId="{985B3617-8BF4-D744-B69A-22C35C00D209}" dt="2023-04-16T05:07:38.335" v="7644" actId="20577"/>
        <pc:sldMkLst>
          <pc:docMk/>
          <pc:sldMk cId="0" sldId="272"/>
        </pc:sldMkLst>
        <pc:spChg chg="mod">
          <ac:chgData name="Lim Shi Yue Phoebe" userId="7005eb9d-ad71-4ab7-9d7b-e6fd2ddbc4ab" providerId="ADAL" clId="{985B3617-8BF4-D744-B69A-22C35C00D209}" dt="2023-04-13T09:27:27.074" v="2499" actId="6549"/>
          <ac:spMkLst>
            <pc:docMk/>
            <pc:sldMk cId="0" sldId="272"/>
            <ac:spMk id="5" creationId="{94A1E511-45E5-6927-9ABB-7CB53ABB6C68}"/>
          </ac:spMkLst>
        </pc:spChg>
        <pc:picChg chg="add mod">
          <ac:chgData name="Lim Shi Yue Phoebe" userId="7005eb9d-ad71-4ab7-9d7b-e6fd2ddbc4ab" providerId="ADAL" clId="{985B3617-8BF4-D744-B69A-22C35C00D209}" dt="2023-04-16T04:48:52.168" v="7490" actId="1076"/>
          <ac:picMkLst>
            <pc:docMk/>
            <pc:sldMk cId="0" sldId="272"/>
            <ac:picMk id="3" creationId="{0042FFEE-CE10-9D2C-0DDD-E0464F1FE402}"/>
          </ac:picMkLst>
        </pc:picChg>
        <pc:picChg chg="add mod">
          <ac:chgData name="Lim Shi Yue Phoebe" userId="7005eb9d-ad71-4ab7-9d7b-e6fd2ddbc4ab" providerId="ADAL" clId="{985B3617-8BF4-D744-B69A-22C35C00D209}" dt="2023-04-16T04:49:12.344" v="7496" actId="1076"/>
          <ac:picMkLst>
            <pc:docMk/>
            <pc:sldMk cId="0" sldId="272"/>
            <ac:picMk id="4" creationId="{7FBA2A86-2FEE-6B35-626B-A74855EE3E85}"/>
          </ac:picMkLst>
        </pc:picChg>
        <pc:picChg chg="del">
          <ac:chgData name="Lim Shi Yue Phoebe" userId="7005eb9d-ad71-4ab7-9d7b-e6fd2ddbc4ab" providerId="ADAL" clId="{985B3617-8BF4-D744-B69A-22C35C00D209}" dt="2023-04-16T04:48:47.162" v="7489" actId="478"/>
          <ac:picMkLst>
            <pc:docMk/>
            <pc:sldMk cId="0" sldId="272"/>
            <ac:picMk id="210" creationId="{00000000-0000-0000-0000-000000000000}"/>
          </ac:picMkLst>
        </pc:picChg>
        <pc:picChg chg="del">
          <ac:chgData name="Lim Shi Yue Phoebe" userId="7005eb9d-ad71-4ab7-9d7b-e6fd2ddbc4ab" providerId="ADAL" clId="{985B3617-8BF4-D744-B69A-22C35C00D209}" dt="2023-04-16T04:49:07.661" v="7495" actId="478"/>
          <ac:picMkLst>
            <pc:docMk/>
            <pc:sldMk cId="0" sldId="272"/>
            <ac:picMk id="211" creationId="{00000000-0000-0000-0000-000000000000}"/>
          </ac:picMkLst>
        </pc:picChg>
      </pc:sldChg>
      <pc:sldChg chg="modSp mod modNotesTx">
        <pc:chgData name="Lim Shi Yue Phoebe" userId="7005eb9d-ad71-4ab7-9d7b-e6fd2ddbc4ab" providerId="ADAL" clId="{985B3617-8BF4-D744-B69A-22C35C00D209}" dt="2023-04-16T16:11:53.019" v="9161" actId="20577"/>
        <pc:sldMkLst>
          <pc:docMk/>
          <pc:sldMk cId="0" sldId="273"/>
        </pc:sldMkLst>
        <pc:spChg chg="mod">
          <ac:chgData name="Lim Shi Yue Phoebe" userId="7005eb9d-ad71-4ab7-9d7b-e6fd2ddbc4ab" providerId="ADAL" clId="{985B3617-8BF4-D744-B69A-22C35C00D209}" dt="2023-04-16T05:16:43.303" v="8349" actId="1076"/>
          <ac:spMkLst>
            <pc:docMk/>
            <pc:sldMk cId="0" sldId="273"/>
            <ac:spMk id="21" creationId="{49E05B92-BD93-0F1D-130B-DB6E145BB169}"/>
          </ac:spMkLst>
        </pc:spChg>
        <pc:cxnChg chg="mod">
          <ac:chgData name="Lim Shi Yue Phoebe" userId="7005eb9d-ad71-4ab7-9d7b-e6fd2ddbc4ab" providerId="ADAL" clId="{985B3617-8BF4-D744-B69A-22C35C00D209}" dt="2023-04-16T05:16:43.303" v="8349" actId="1076"/>
          <ac:cxnSpMkLst>
            <pc:docMk/>
            <pc:sldMk cId="0" sldId="273"/>
            <ac:cxnSpMk id="18" creationId="{1CBF9045-D834-8557-A988-B77047039A51}"/>
          </ac:cxnSpMkLst>
        </pc:cxnChg>
      </pc:sldChg>
      <pc:sldChg chg="addSp delSp modSp mod modAnim addCm delCm modCm modNotesTx">
        <pc:chgData name="Lim Shi Yue Phoebe" userId="7005eb9d-ad71-4ab7-9d7b-e6fd2ddbc4ab" providerId="ADAL" clId="{985B3617-8BF4-D744-B69A-22C35C00D209}" dt="2023-04-16T06:02:00.455" v="9130" actId="1592"/>
        <pc:sldMkLst>
          <pc:docMk/>
          <pc:sldMk cId="0" sldId="275"/>
        </pc:sldMkLst>
        <pc:spChg chg="add mod">
          <ac:chgData name="Lim Shi Yue Phoebe" userId="7005eb9d-ad71-4ab7-9d7b-e6fd2ddbc4ab" providerId="ADAL" clId="{985B3617-8BF4-D744-B69A-22C35C00D209}" dt="2023-04-16T05:57:18.906" v="9090" actId="14100"/>
          <ac:spMkLst>
            <pc:docMk/>
            <pc:sldMk cId="0" sldId="275"/>
            <ac:spMk id="4" creationId="{F669FA87-839D-8890-F9BB-358C05FCB061}"/>
          </ac:spMkLst>
        </pc:spChg>
        <pc:spChg chg="mod">
          <ac:chgData name="Lim Shi Yue Phoebe" userId="7005eb9d-ad71-4ab7-9d7b-e6fd2ddbc4ab" providerId="ADAL" clId="{985B3617-8BF4-D744-B69A-22C35C00D209}" dt="2023-04-16T05:55:40.271" v="9084" actId="1076"/>
          <ac:spMkLst>
            <pc:docMk/>
            <pc:sldMk cId="0" sldId="275"/>
            <ac:spMk id="8" creationId="{030063F2-6FBE-D88E-3C55-79AA02CCB086}"/>
          </ac:spMkLst>
        </pc:spChg>
        <pc:spChg chg="mod">
          <ac:chgData name="Lim Shi Yue Phoebe" userId="7005eb9d-ad71-4ab7-9d7b-e6fd2ddbc4ab" providerId="ADAL" clId="{985B3617-8BF4-D744-B69A-22C35C00D209}" dt="2023-04-16T05:55:33.079" v="9082" actId="1076"/>
          <ac:spMkLst>
            <pc:docMk/>
            <pc:sldMk cId="0" sldId="275"/>
            <ac:spMk id="10" creationId="{E4F08E3A-E781-53EC-7E21-32198F618DF5}"/>
          </ac:spMkLst>
        </pc:spChg>
        <pc:spChg chg="mod">
          <ac:chgData name="Lim Shi Yue Phoebe" userId="7005eb9d-ad71-4ab7-9d7b-e6fd2ddbc4ab" providerId="ADAL" clId="{985B3617-8BF4-D744-B69A-22C35C00D209}" dt="2023-04-16T05:55:45.224" v="9086" actId="1076"/>
          <ac:spMkLst>
            <pc:docMk/>
            <pc:sldMk cId="0" sldId="275"/>
            <ac:spMk id="11" creationId="{6F6EE41D-62BA-5830-74BF-3436AA62638D}"/>
          </ac:spMkLst>
        </pc:spChg>
        <pc:picChg chg="del mod">
          <ac:chgData name="Lim Shi Yue Phoebe" userId="7005eb9d-ad71-4ab7-9d7b-e6fd2ddbc4ab" providerId="ADAL" clId="{985B3617-8BF4-D744-B69A-22C35C00D209}" dt="2023-04-16T05:54:52.264" v="9062" actId="478"/>
          <ac:picMkLst>
            <pc:docMk/>
            <pc:sldMk cId="0" sldId="275"/>
            <ac:picMk id="2" creationId="{4BF4F0BB-1773-EF3E-D877-20B5B1E7E07A}"/>
          </ac:picMkLst>
        </pc:picChg>
        <pc:picChg chg="add del mod modCrop">
          <ac:chgData name="Lim Shi Yue Phoebe" userId="7005eb9d-ad71-4ab7-9d7b-e6fd2ddbc4ab" providerId="ADAL" clId="{985B3617-8BF4-D744-B69A-22C35C00D209}" dt="2023-04-16T05:54:52.669" v="9063" actId="478"/>
          <ac:picMkLst>
            <pc:docMk/>
            <pc:sldMk cId="0" sldId="275"/>
            <ac:picMk id="3" creationId="{480B7908-5E81-D975-B71B-B3CFD415C6AA}"/>
          </ac:picMkLst>
        </pc:picChg>
        <pc:picChg chg="add del mod">
          <ac:chgData name="Lim Shi Yue Phoebe" userId="7005eb9d-ad71-4ab7-9d7b-e6fd2ddbc4ab" providerId="ADAL" clId="{985B3617-8BF4-D744-B69A-22C35C00D209}" dt="2023-04-16T05:54:53.023" v="9064" actId="478"/>
          <ac:picMkLst>
            <pc:docMk/>
            <pc:sldMk cId="0" sldId="275"/>
            <ac:picMk id="6" creationId="{A88F0089-3CC8-60AE-1FFF-F7BAA03A873E}"/>
          </ac:picMkLst>
        </pc:picChg>
        <pc:picChg chg="del">
          <ac:chgData name="Lim Shi Yue Phoebe" userId="7005eb9d-ad71-4ab7-9d7b-e6fd2ddbc4ab" providerId="ADAL" clId="{985B3617-8BF4-D744-B69A-22C35C00D209}" dt="2023-04-13T15:45:12.947" v="2746" actId="478"/>
          <ac:picMkLst>
            <pc:docMk/>
            <pc:sldMk cId="0" sldId="275"/>
            <ac:picMk id="7" creationId="{911A6CA6-0BE2-AD34-B806-F0CA6C77C978}"/>
          </ac:picMkLst>
        </pc:picChg>
        <pc:picChg chg="add del mod">
          <ac:chgData name="Lim Shi Yue Phoebe" userId="7005eb9d-ad71-4ab7-9d7b-e6fd2ddbc4ab" providerId="ADAL" clId="{985B3617-8BF4-D744-B69A-22C35C00D209}" dt="2023-04-16T05:54:53.430" v="9065" actId="478"/>
          <ac:picMkLst>
            <pc:docMk/>
            <pc:sldMk cId="0" sldId="275"/>
            <ac:picMk id="7" creationId="{A1808ECA-B30E-CEBB-2771-D294C2B4B18F}"/>
          </ac:picMkLst>
        </pc:picChg>
        <pc:picChg chg="add mod">
          <ac:chgData name="Lim Shi Yue Phoebe" userId="7005eb9d-ad71-4ab7-9d7b-e6fd2ddbc4ab" providerId="ADAL" clId="{985B3617-8BF4-D744-B69A-22C35C00D209}" dt="2023-04-16T05:55:27.687" v="9080" actId="1076"/>
          <ac:picMkLst>
            <pc:docMk/>
            <pc:sldMk cId="0" sldId="275"/>
            <ac:picMk id="9" creationId="{C5B05150-632D-0AD9-B82E-590A322E79FE}"/>
          </ac:picMkLst>
        </pc:picChg>
        <pc:picChg chg="add mod">
          <ac:chgData name="Lim Shi Yue Phoebe" userId="7005eb9d-ad71-4ab7-9d7b-e6fd2ddbc4ab" providerId="ADAL" clId="{985B3617-8BF4-D744-B69A-22C35C00D209}" dt="2023-04-16T05:55:29.854" v="9081" actId="1076"/>
          <ac:picMkLst>
            <pc:docMk/>
            <pc:sldMk cId="0" sldId="275"/>
            <ac:picMk id="12" creationId="{732CEDEE-9A49-60A7-E079-CF37CF46B823}"/>
          </ac:picMkLst>
        </pc:picChg>
      </pc:sldChg>
      <pc:sldChg chg="delSp mod modNotesTx">
        <pc:chgData name="Lim Shi Yue Phoebe" userId="7005eb9d-ad71-4ab7-9d7b-e6fd2ddbc4ab" providerId="ADAL" clId="{985B3617-8BF4-D744-B69A-22C35C00D209}" dt="2023-04-16T16:15:37.163" v="9166" actId="20577"/>
        <pc:sldMkLst>
          <pc:docMk/>
          <pc:sldMk cId="0" sldId="276"/>
        </pc:sldMkLst>
        <pc:spChg chg="del">
          <ac:chgData name="Lim Shi Yue Phoebe" userId="7005eb9d-ad71-4ab7-9d7b-e6fd2ddbc4ab" providerId="ADAL" clId="{985B3617-8BF4-D744-B69A-22C35C00D209}" dt="2023-04-16T00:10:41.045" v="3989" actId="478"/>
          <ac:spMkLst>
            <pc:docMk/>
            <pc:sldMk cId="0" sldId="276"/>
            <ac:spMk id="54" creationId="{5BB575D5-A3F4-3AC8-5459-43EDD9BB6C2B}"/>
          </ac:spMkLst>
        </pc:spChg>
      </pc:sldChg>
      <pc:sldChg chg="addSp delSp modSp mod addCm delCm modCm modNotesTx">
        <pc:chgData name="Lim Shi Yue Phoebe" userId="7005eb9d-ad71-4ab7-9d7b-e6fd2ddbc4ab" providerId="ADAL" clId="{985B3617-8BF4-D744-B69A-22C35C00D209}" dt="2023-04-17T04:04:18.469" v="9467" actId="20577"/>
        <pc:sldMkLst>
          <pc:docMk/>
          <pc:sldMk cId="0" sldId="277"/>
        </pc:sldMkLst>
        <pc:spChg chg="add mod">
          <ac:chgData name="Lim Shi Yue Phoebe" userId="7005eb9d-ad71-4ab7-9d7b-e6fd2ddbc4ab" providerId="ADAL" clId="{985B3617-8BF4-D744-B69A-22C35C00D209}" dt="2023-04-16T01:13:37.927" v="4996" actId="1076"/>
          <ac:spMkLst>
            <pc:docMk/>
            <pc:sldMk cId="0" sldId="277"/>
            <ac:spMk id="3" creationId="{A922BDDF-F822-D514-A4E4-1370C61345BD}"/>
          </ac:spMkLst>
        </pc:spChg>
        <pc:spChg chg="mod">
          <ac:chgData name="Lim Shi Yue Phoebe" userId="7005eb9d-ad71-4ab7-9d7b-e6fd2ddbc4ab" providerId="ADAL" clId="{985B3617-8BF4-D744-B69A-22C35C00D209}" dt="2023-04-13T15:30:37.645" v="2654" actId="20577"/>
          <ac:spMkLst>
            <pc:docMk/>
            <pc:sldMk cId="0" sldId="277"/>
            <ac:spMk id="9" creationId="{AE5553DB-33AF-66B2-D6A2-2AC24991558E}"/>
          </ac:spMkLst>
        </pc:spChg>
        <pc:spChg chg="mod">
          <ac:chgData name="Lim Shi Yue Phoebe" userId="7005eb9d-ad71-4ab7-9d7b-e6fd2ddbc4ab" providerId="ADAL" clId="{985B3617-8BF4-D744-B69A-22C35C00D209}" dt="2023-04-13T15:30:34.693" v="2649" actId="20577"/>
          <ac:spMkLst>
            <pc:docMk/>
            <pc:sldMk cId="0" sldId="277"/>
            <ac:spMk id="11" creationId="{691BAADE-BB67-788D-D69B-CFB45440FF28}"/>
          </ac:spMkLst>
        </pc:spChg>
        <pc:picChg chg="add del mod">
          <ac:chgData name="Lim Shi Yue Phoebe" userId="7005eb9d-ad71-4ab7-9d7b-e6fd2ddbc4ab" providerId="ADAL" clId="{985B3617-8BF4-D744-B69A-22C35C00D209}" dt="2023-04-16T05:33:52.825" v="8963" actId="478"/>
          <ac:picMkLst>
            <pc:docMk/>
            <pc:sldMk cId="0" sldId="277"/>
            <ac:picMk id="2" creationId="{0BE21AE2-CFAB-C193-48F3-E542BC537F2D}"/>
          </ac:picMkLst>
        </pc:picChg>
        <pc:picChg chg="add mod">
          <ac:chgData name="Lim Shi Yue Phoebe" userId="7005eb9d-ad71-4ab7-9d7b-e6fd2ddbc4ab" providerId="ADAL" clId="{985B3617-8BF4-D744-B69A-22C35C00D209}" dt="2023-04-16T05:33:56.965" v="8964" actId="1076"/>
          <ac:picMkLst>
            <pc:docMk/>
            <pc:sldMk cId="0" sldId="277"/>
            <ac:picMk id="4" creationId="{4FE11D63-B228-1633-37CB-3662233C69A5}"/>
          </ac:picMkLst>
        </pc:picChg>
        <pc:picChg chg="add mod">
          <ac:chgData name="Lim Shi Yue Phoebe" userId="7005eb9d-ad71-4ab7-9d7b-e6fd2ddbc4ab" providerId="ADAL" clId="{985B3617-8BF4-D744-B69A-22C35C00D209}" dt="2023-04-16T05:34:04.821" v="8965" actId="1076"/>
          <ac:picMkLst>
            <pc:docMk/>
            <pc:sldMk cId="0" sldId="277"/>
            <ac:picMk id="6" creationId="{AE082A17-25B8-0E93-1A92-F1526BF68A4A}"/>
          </ac:picMkLst>
        </pc:picChg>
        <pc:picChg chg="add mod">
          <ac:chgData name="Lim Shi Yue Phoebe" userId="7005eb9d-ad71-4ab7-9d7b-e6fd2ddbc4ab" providerId="ADAL" clId="{985B3617-8BF4-D744-B69A-22C35C00D209}" dt="2023-04-16T05:34:10.814" v="8966" actId="1076"/>
          <ac:picMkLst>
            <pc:docMk/>
            <pc:sldMk cId="0" sldId="277"/>
            <ac:picMk id="7" creationId="{DE94B718-8315-20F3-324D-E888CA2511DA}"/>
          </ac:picMkLst>
        </pc:picChg>
        <pc:picChg chg="add mod">
          <ac:chgData name="Lim Shi Yue Phoebe" userId="7005eb9d-ad71-4ab7-9d7b-e6fd2ddbc4ab" providerId="ADAL" clId="{985B3617-8BF4-D744-B69A-22C35C00D209}" dt="2023-04-16T05:34:19.236" v="8967" actId="1076"/>
          <ac:picMkLst>
            <pc:docMk/>
            <pc:sldMk cId="0" sldId="277"/>
            <ac:picMk id="8" creationId="{18E43681-B0EA-1180-6A79-E1B75A7BEC77}"/>
          </ac:picMkLst>
        </pc:picChg>
        <pc:picChg chg="add mod">
          <ac:chgData name="Lim Shi Yue Phoebe" userId="7005eb9d-ad71-4ab7-9d7b-e6fd2ddbc4ab" providerId="ADAL" clId="{985B3617-8BF4-D744-B69A-22C35C00D209}" dt="2023-04-16T05:35:24.996" v="8986" actId="1076"/>
          <ac:picMkLst>
            <pc:docMk/>
            <pc:sldMk cId="0" sldId="277"/>
            <ac:picMk id="13" creationId="{763E5C09-4673-CBE3-CCBE-CA7F3F966206}"/>
          </ac:picMkLst>
        </pc:picChg>
        <pc:picChg chg="add mod">
          <ac:chgData name="Lim Shi Yue Phoebe" userId="7005eb9d-ad71-4ab7-9d7b-e6fd2ddbc4ab" providerId="ADAL" clId="{985B3617-8BF4-D744-B69A-22C35C00D209}" dt="2023-04-16T05:36:33.750" v="9005" actId="14100"/>
          <ac:picMkLst>
            <pc:docMk/>
            <pc:sldMk cId="0" sldId="277"/>
            <ac:picMk id="14" creationId="{3985300C-F2E3-BF20-1F91-CC7DED406E43}"/>
          </ac:picMkLst>
        </pc:picChg>
        <pc:picChg chg="add mod">
          <ac:chgData name="Lim Shi Yue Phoebe" userId="7005eb9d-ad71-4ab7-9d7b-e6fd2ddbc4ab" providerId="ADAL" clId="{985B3617-8BF4-D744-B69A-22C35C00D209}" dt="2023-04-16T05:36:39.782" v="9006" actId="1076"/>
          <ac:picMkLst>
            <pc:docMk/>
            <pc:sldMk cId="0" sldId="277"/>
            <ac:picMk id="15" creationId="{0CE91987-2A33-9E21-BDE3-3DC962A097CE}"/>
          </ac:picMkLst>
        </pc:picChg>
        <pc:picChg chg="del">
          <ac:chgData name="Lim Shi Yue Phoebe" userId="7005eb9d-ad71-4ab7-9d7b-e6fd2ddbc4ab" providerId="ADAL" clId="{985B3617-8BF4-D744-B69A-22C35C00D209}" dt="2023-04-16T05:33:49.960" v="8960" actId="478"/>
          <ac:picMkLst>
            <pc:docMk/>
            <pc:sldMk cId="0" sldId="277"/>
            <ac:picMk id="257" creationId="{00000000-0000-0000-0000-000000000000}"/>
          </ac:picMkLst>
        </pc:picChg>
        <pc:picChg chg="del">
          <ac:chgData name="Lim Shi Yue Phoebe" userId="7005eb9d-ad71-4ab7-9d7b-e6fd2ddbc4ab" providerId="ADAL" clId="{985B3617-8BF4-D744-B69A-22C35C00D209}" dt="2023-04-16T05:33:52.035" v="8962" actId="478"/>
          <ac:picMkLst>
            <pc:docMk/>
            <pc:sldMk cId="0" sldId="277"/>
            <ac:picMk id="261" creationId="{00000000-0000-0000-0000-000000000000}"/>
          </ac:picMkLst>
        </pc:picChg>
        <pc:picChg chg="del">
          <ac:chgData name="Lim Shi Yue Phoebe" userId="7005eb9d-ad71-4ab7-9d7b-e6fd2ddbc4ab" providerId="ADAL" clId="{985B3617-8BF4-D744-B69A-22C35C00D209}" dt="2023-04-16T05:33:51.586" v="8961" actId="478"/>
          <ac:picMkLst>
            <pc:docMk/>
            <pc:sldMk cId="0" sldId="277"/>
            <ac:picMk id="262" creationId="{00000000-0000-0000-0000-000000000000}"/>
          </ac:picMkLst>
        </pc:picChg>
        <pc:picChg chg="del">
          <ac:chgData name="Lim Shi Yue Phoebe" userId="7005eb9d-ad71-4ab7-9d7b-e6fd2ddbc4ab" providerId="ADAL" clId="{985B3617-8BF4-D744-B69A-22C35C00D209}" dt="2023-04-13T08:48:38.359" v="549" actId="478"/>
          <ac:picMkLst>
            <pc:docMk/>
            <pc:sldMk cId="0" sldId="277"/>
            <ac:picMk id="263" creationId="{00000000-0000-0000-0000-000000000000}"/>
          </ac:picMkLst>
        </pc:picChg>
        <pc:picChg chg="del">
          <ac:chgData name="Lim Shi Yue Phoebe" userId="7005eb9d-ad71-4ab7-9d7b-e6fd2ddbc4ab" providerId="ADAL" clId="{985B3617-8BF4-D744-B69A-22C35C00D209}" dt="2023-04-16T05:34:44.233" v="8971" actId="478"/>
          <ac:picMkLst>
            <pc:docMk/>
            <pc:sldMk cId="0" sldId="277"/>
            <ac:picMk id="264" creationId="{00000000-0000-0000-0000-000000000000}"/>
          </ac:picMkLst>
        </pc:picChg>
        <pc:picChg chg="del">
          <ac:chgData name="Lim Shi Yue Phoebe" userId="7005eb9d-ad71-4ab7-9d7b-e6fd2ddbc4ab" providerId="ADAL" clId="{985B3617-8BF4-D744-B69A-22C35C00D209}" dt="2023-04-16T05:34:44.871" v="8972" actId="478"/>
          <ac:picMkLst>
            <pc:docMk/>
            <pc:sldMk cId="0" sldId="277"/>
            <ac:picMk id="265" creationId="{00000000-0000-0000-0000-000000000000}"/>
          </ac:picMkLst>
        </pc:picChg>
        <pc:picChg chg="del">
          <ac:chgData name="Lim Shi Yue Phoebe" userId="7005eb9d-ad71-4ab7-9d7b-e6fd2ddbc4ab" providerId="ADAL" clId="{985B3617-8BF4-D744-B69A-22C35C00D209}" dt="2023-04-16T05:34:45.671" v="8973" actId="478"/>
          <ac:picMkLst>
            <pc:docMk/>
            <pc:sldMk cId="0" sldId="277"/>
            <ac:picMk id="266" creationId="{00000000-0000-0000-0000-000000000000}"/>
          </ac:picMkLst>
        </pc:picChg>
      </pc:sldChg>
      <pc:sldChg chg="addSp delSp modSp mod">
        <pc:chgData name="Lim Shi Yue Phoebe" userId="7005eb9d-ad71-4ab7-9d7b-e6fd2ddbc4ab" providerId="ADAL" clId="{985B3617-8BF4-D744-B69A-22C35C00D209}" dt="2023-04-16T06:07:26.537" v="9150" actId="1076"/>
        <pc:sldMkLst>
          <pc:docMk/>
          <pc:sldMk cId="0" sldId="278"/>
        </pc:sldMkLst>
        <pc:picChg chg="del">
          <ac:chgData name="Lim Shi Yue Phoebe" userId="7005eb9d-ad71-4ab7-9d7b-e6fd2ddbc4ab" providerId="ADAL" clId="{985B3617-8BF4-D744-B69A-22C35C00D209}" dt="2023-04-16T06:06:56.853" v="9139" actId="478"/>
          <ac:picMkLst>
            <pc:docMk/>
            <pc:sldMk cId="0" sldId="278"/>
            <ac:picMk id="272" creationId="{00000000-0000-0000-0000-000000000000}"/>
          </ac:picMkLst>
        </pc:picChg>
        <pc:picChg chg="del">
          <ac:chgData name="Lim Shi Yue Phoebe" userId="7005eb9d-ad71-4ab7-9d7b-e6fd2ddbc4ab" providerId="ADAL" clId="{985B3617-8BF4-D744-B69A-22C35C00D209}" dt="2023-04-16T06:06:50.803" v="9136" actId="478"/>
          <ac:picMkLst>
            <pc:docMk/>
            <pc:sldMk cId="0" sldId="278"/>
            <ac:picMk id="274" creationId="{00000000-0000-0000-0000-000000000000}"/>
          </ac:picMkLst>
        </pc:picChg>
        <pc:picChg chg="add mod">
          <ac:chgData name="Lim Shi Yue Phoebe" userId="7005eb9d-ad71-4ab7-9d7b-e6fd2ddbc4ab" providerId="ADAL" clId="{985B3617-8BF4-D744-B69A-22C35C00D209}" dt="2023-04-16T06:07:26.537" v="9150" actId="1076"/>
          <ac:picMkLst>
            <pc:docMk/>
            <pc:sldMk cId="0" sldId="278"/>
            <ac:picMk id="3074" creationId="{11987F03-040F-1F84-1276-9902304AA93F}"/>
          </ac:picMkLst>
        </pc:picChg>
        <pc:picChg chg="add mod">
          <ac:chgData name="Lim Shi Yue Phoebe" userId="7005eb9d-ad71-4ab7-9d7b-e6fd2ddbc4ab" providerId="ADAL" clId="{985B3617-8BF4-D744-B69A-22C35C00D209}" dt="2023-04-16T06:07:25.176" v="9149" actId="1076"/>
          <ac:picMkLst>
            <pc:docMk/>
            <pc:sldMk cId="0" sldId="278"/>
            <ac:picMk id="3076" creationId="{DFF55623-334B-9450-E535-EB23B99D33AF}"/>
          </ac:picMkLst>
        </pc:picChg>
      </pc:sldChg>
      <pc:sldChg chg="modNotesTx">
        <pc:chgData name="Lim Shi Yue Phoebe" userId="7005eb9d-ad71-4ab7-9d7b-e6fd2ddbc4ab" providerId="ADAL" clId="{985B3617-8BF4-D744-B69A-22C35C00D209}" dt="2023-04-16T05:32:33.489" v="8955" actId="6549"/>
        <pc:sldMkLst>
          <pc:docMk/>
          <pc:sldMk cId="1211608938" sldId="288"/>
        </pc:sldMkLst>
      </pc:sldChg>
      <pc:sldChg chg="modSp mod">
        <pc:chgData name="Lim Shi Yue Phoebe" userId="7005eb9d-ad71-4ab7-9d7b-e6fd2ddbc4ab" providerId="ADAL" clId="{985B3617-8BF4-D744-B69A-22C35C00D209}" dt="2023-04-16T05:20:56.565" v="8391" actId="20577"/>
        <pc:sldMkLst>
          <pc:docMk/>
          <pc:sldMk cId="2583377016" sldId="289"/>
        </pc:sldMkLst>
        <pc:spChg chg="mod">
          <ac:chgData name="Lim Shi Yue Phoebe" userId="7005eb9d-ad71-4ab7-9d7b-e6fd2ddbc4ab" providerId="ADAL" clId="{985B3617-8BF4-D744-B69A-22C35C00D209}" dt="2023-04-16T05:20:56.565" v="8391" actId="20577"/>
          <ac:spMkLst>
            <pc:docMk/>
            <pc:sldMk cId="2583377016" sldId="289"/>
            <ac:spMk id="2" creationId="{A758FB8F-A0E7-E1A8-2CC5-63D97A54C7BB}"/>
          </ac:spMkLst>
        </pc:spChg>
      </pc:sldChg>
      <pc:sldChg chg="modSp mod modNotesTx">
        <pc:chgData name="Lim Shi Yue Phoebe" userId="7005eb9d-ad71-4ab7-9d7b-e6fd2ddbc4ab" providerId="ADAL" clId="{985B3617-8BF4-D744-B69A-22C35C00D209}" dt="2023-04-16T05:20:46.594" v="8389" actId="20577"/>
        <pc:sldMkLst>
          <pc:docMk/>
          <pc:sldMk cId="1521219251" sldId="306"/>
        </pc:sldMkLst>
        <pc:spChg chg="mod">
          <ac:chgData name="Lim Shi Yue Phoebe" userId="7005eb9d-ad71-4ab7-9d7b-e6fd2ddbc4ab" providerId="ADAL" clId="{985B3617-8BF4-D744-B69A-22C35C00D209}" dt="2023-04-16T03:17:53.918" v="5124" actId="20577"/>
          <ac:spMkLst>
            <pc:docMk/>
            <pc:sldMk cId="1521219251" sldId="306"/>
            <ac:spMk id="6" creationId="{486EA954-0ED9-4345-A65A-5E43D60C66A4}"/>
          </ac:spMkLst>
        </pc:spChg>
        <pc:spChg chg="mod">
          <ac:chgData name="Lim Shi Yue Phoebe" userId="7005eb9d-ad71-4ab7-9d7b-e6fd2ddbc4ab" providerId="ADAL" clId="{985B3617-8BF4-D744-B69A-22C35C00D209}" dt="2023-04-16T05:20:46.594" v="8389" actId="20577"/>
          <ac:spMkLst>
            <pc:docMk/>
            <pc:sldMk cId="1521219251" sldId="306"/>
            <ac:spMk id="14" creationId="{A00B1209-8C51-40EB-9D35-32AB57639DED}"/>
          </ac:spMkLst>
        </pc:spChg>
      </pc:sldChg>
      <pc:sldChg chg="delSp modSp mod modNotesTx">
        <pc:chgData name="Lim Shi Yue Phoebe" userId="7005eb9d-ad71-4ab7-9d7b-e6fd2ddbc4ab" providerId="ADAL" clId="{985B3617-8BF4-D744-B69A-22C35C00D209}" dt="2023-04-16T03:35:12.159" v="5536" actId="20577"/>
        <pc:sldMkLst>
          <pc:docMk/>
          <pc:sldMk cId="3390799618" sldId="307"/>
        </pc:sldMkLst>
        <pc:spChg chg="mod">
          <ac:chgData name="Lim Shi Yue Phoebe" userId="7005eb9d-ad71-4ab7-9d7b-e6fd2ddbc4ab" providerId="ADAL" clId="{985B3617-8BF4-D744-B69A-22C35C00D209}" dt="2023-04-16T03:33:58.064" v="5445" actId="1036"/>
          <ac:spMkLst>
            <pc:docMk/>
            <pc:sldMk cId="3390799618" sldId="307"/>
            <ac:spMk id="2" creationId="{D133640E-46BD-D8D3-3454-8AFD820EC041}"/>
          </ac:spMkLst>
        </pc:spChg>
        <pc:spChg chg="del">
          <ac:chgData name="Lim Shi Yue Phoebe" userId="7005eb9d-ad71-4ab7-9d7b-e6fd2ddbc4ab" providerId="ADAL" clId="{985B3617-8BF4-D744-B69A-22C35C00D209}" dt="2023-04-16T00:10:08.690" v="3961" actId="478"/>
          <ac:spMkLst>
            <pc:docMk/>
            <pc:sldMk cId="3390799618" sldId="307"/>
            <ac:spMk id="4" creationId="{C0A43368-AA34-EF71-0618-BBADE14E12D7}"/>
          </ac:spMkLst>
        </pc:spChg>
        <pc:spChg chg="del">
          <ac:chgData name="Lim Shi Yue Phoebe" userId="7005eb9d-ad71-4ab7-9d7b-e6fd2ddbc4ab" providerId="ADAL" clId="{985B3617-8BF4-D744-B69A-22C35C00D209}" dt="2023-04-16T00:10:07.598" v="3960" actId="478"/>
          <ac:spMkLst>
            <pc:docMk/>
            <pc:sldMk cId="3390799618" sldId="307"/>
            <ac:spMk id="47" creationId="{FBF88AE5-24B8-1F43-A5C8-4E6790732F00}"/>
          </ac:spMkLst>
        </pc:spChg>
        <pc:grpChg chg="mod">
          <ac:chgData name="Lim Shi Yue Phoebe" userId="7005eb9d-ad71-4ab7-9d7b-e6fd2ddbc4ab" providerId="ADAL" clId="{985B3617-8BF4-D744-B69A-22C35C00D209}" dt="2023-04-16T03:34:18.156" v="5448" actId="1076"/>
          <ac:grpSpMkLst>
            <pc:docMk/>
            <pc:sldMk cId="3390799618" sldId="307"/>
            <ac:grpSpMk id="48" creationId="{688AAD8F-8A2C-33F7-16F2-88E3C6595DE0}"/>
          </ac:grpSpMkLst>
        </pc:grpChg>
        <pc:picChg chg="mod">
          <ac:chgData name="Lim Shi Yue Phoebe" userId="7005eb9d-ad71-4ab7-9d7b-e6fd2ddbc4ab" providerId="ADAL" clId="{985B3617-8BF4-D744-B69A-22C35C00D209}" dt="2023-04-16T03:34:09.756" v="5446" actId="1076"/>
          <ac:picMkLst>
            <pc:docMk/>
            <pc:sldMk cId="3390799618" sldId="307"/>
            <ac:picMk id="46" creationId="{1C64502A-2EEC-81E3-6F3A-BA57770F42FC}"/>
          </ac:picMkLst>
        </pc:picChg>
      </pc:sldChg>
      <pc:sldChg chg="modSp mod">
        <pc:chgData name="Lim Shi Yue Phoebe" userId="7005eb9d-ad71-4ab7-9d7b-e6fd2ddbc4ab" providerId="ADAL" clId="{985B3617-8BF4-D744-B69A-22C35C00D209}" dt="2023-04-16T03:46:13.976" v="5562" actId="1035"/>
        <pc:sldMkLst>
          <pc:docMk/>
          <pc:sldMk cId="3901770312" sldId="308"/>
        </pc:sldMkLst>
        <pc:spChg chg="mod">
          <ac:chgData name="Lim Shi Yue Phoebe" userId="7005eb9d-ad71-4ab7-9d7b-e6fd2ddbc4ab" providerId="ADAL" clId="{985B3617-8BF4-D744-B69A-22C35C00D209}" dt="2023-04-16T03:46:10.914" v="5551" actId="1035"/>
          <ac:spMkLst>
            <pc:docMk/>
            <pc:sldMk cId="3901770312" sldId="308"/>
            <ac:spMk id="2" creationId="{C3E4AA72-59C7-8CA5-F35A-95FA06DF05C9}"/>
          </ac:spMkLst>
        </pc:spChg>
        <pc:picChg chg="mod">
          <ac:chgData name="Lim Shi Yue Phoebe" userId="7005eb9d-ad71-4ab7-9d7b-e6fd2ddbc4ab" providerId="ADAL" clId="{985B3617-8BF4-D744-B69A-22C35C00D209}" dt="2023-04-16T03:46:13.976" v="5562" actId="1035"/>
          <ac:picMkLst>
            <pc:docMk/>
            <pc:sldMk cId="3901770312" sldId="308"/>
            <ac:picMk id="4" creationId="{015DD892-1BA0-2233-A290-2AC18D36EEDB}"/>
          </ac:picMkLst>
        </pc:picChg>
      </pc:sldChg>
      <pc:sldChg chg="addSp modSp mod modNotesTx">
        <pc:chgData name="Lim Shi Yue Phoebe" userId="7005eb9d-ad71-4ab7-9d7b-e6fd2ddbc4ab" providerId="ADAL" clId="{985B3617-8BF4-D744-B69A-22C35C00D209}" dt="2023-04-16T03:24:50.202" v="5222" actId="1036"/>
        <pc:sldMkLst>
          <pc:docMk/>
          <pc:sldMk cId="3636944439" sldId="311"/>
        </pc:sldMkLst>
        <pc:spChg chg="add mod">
          <ac:chgData name="Lim Shi Yue Phoebe" userId="7005eb9d-ad71-4ab7-9d7b-e6fd2ddbc4ab" providerId="ADAL" clId="{985B3617-8BF4-D744-B69A-22C35C00D209}" dt="2023-04-16T03:24:20.604" v="5210" actId="1076"/>
          <ac:spMkLst>
            <pc:docMk/>
            <pc:sldMk cId="3636944439" sldId="311"/>
            <ac:spMk id="5" creationId="{CCFA1789-8A8A-9041-0B71-36E26BE8224D}"/>
          </ac:spMkLst>
        </pc:spChg>
        <pc:spChg chg="add mod">
          <ac:chgData name="Lim Shi Yue Phoebe" userId="7005eb9d-ad71-4ab7-9d7b-e6fd2ddbc4ab" providerId="ADAL" clId="{985B3617-8BF4-D744-B69A-22C35C00D209}" dt="2023-04-16T03:24:50.202" v="5222" actId="1036"/>
          <ac:spMkLst>
            <pc:docMk/>
            <pc:sldMk cId="3636944439" sldId="311"/>
            <ac:spMk id="10" creationId="{1C672AD5-A04A-4DB6-D9E5-92A53C14359E}"/>
          </ac:spMkLst>
        </pc:spChg>
      </pc:sldChg>
      <pc:sldChg chg="modSp mod modNotesTx">
        <pc:chgData name="Lim Shi Yue Phoebe" userId="7005eb9d-ad71-4ab7-9d7b-e6fd2ddbc4ab" providerId="ADAL" clId="{985B3617-8BF4-D744-B69A-22C35C00D209}" dt="2023-04-16T16:10:39.395" v="9154" actId="20577"/>
        <pc:sldMkLst>
          <pc:docMk/>
          <pc:sldMk cId="2828309216" sldId="312"/>
        </pc:sldMkLst>
        <pc:spChg chg="mod">
          <ac:chgData name="Lim Shi Yue Phoebe" userId="7005eb9d-ad71-4ab7-9d7b-e6fd2ddbc4ab" providerId="ADAL" clId="{985B3617-8BF4-D744-B69A-22C35C00D209}" dt="2023-04-16T05:09:42.213" v="7843" actId="20577"/>
          <ac:spMkLst>
            <pc:docMk/>
            <pc:sldMk cId="2828309216" sldId="312"/>
            <ac:spMk id="3" creationId="{F7589D82-D372-6DD9-17A5-E81771565EC3}"/>
          </ac:spMkLst>
        </pc:spChg>
      </pc:sldChg>
      <pc:sldChg chg="modNotesTx">
        <pc:chgData name="Lim Shi Yue Phoebe" userId="7005eb9d-ad71-4ab7-9d7b-e6fd2ddbc4ab" providerId="ADAL" clId="{985B3617-8BF4-D744-B69A-22C35C00D209}" dt="2023-04-17T03:56:44.224" v="9240" actId="20577"/>
        <pc:sldMkLst>
          <pc:docMk/>
          <pc:sldMk cId="1034349966" sldId="315"/>
        </pc:sldMkLst>
      </pc:sldChg>
      <pc:sldChg chg="modNotesTx">
        <pc:chgData name="Lim Shi Yue Phoebe" userId="7005eb9d-ad71-4ab7-9d7b-e6fd2ddbc4ab" providerId="ADAL" clId="{985B3617-8BF4-D744-B69A-22C35C00D209}" dt="2023-04-16T05:28:40.553" v="8949" actId="20577"/>
        <pc:sldMkLst>
          <pc:docMk/>
          <pc:sldMk cId="601345850" sldId="316"/>
        </pc:sldMkLst>
      </pc:sldChg>
      <pc:sldChg chg="modSp mod modShow modNotesTx">
        <pc:chgData name="Lim Shi Yue Phoebe" userId="7005eb9d-ad71-4ab7-9d7b-e6fd2ddbc4ab" providerId="ADAL" clId="{985B3617-8BF4-D744-B69A-22C35C00D209}" dt="2023-04-16T05:30:23.788" v="8952" actId="20577"/>
        <pc:sldMkLst>
          <pc:docMk/>
          <pc:sldMk cId="3345130159" sldId="317"/>
        </pc:sldMkLst>
        <pc:spChg chg="mod">
          <ac:chgData name="Lim Shi Yue Phoebe" userId="7005eb9d-ad71-4ab7-9d7b-e6fd2ddbc4ab" providerId="ADAL" clId="{985B3617-8BF4-D744-B69A-22C35C00D209}" dt="2023-04-16T00:17:24.525" v="4380" actId="1076"/>
          <ac:spMkLst>
            <pc:docMk/>
            <pc:sldMk cId="3345130159" sldId="317"/>
            <ac:spMk id="3" creationId="{99C7A274-4240-B984-09E0-31E49635B7D0}"/>
          </ac:spMkLst>
        </pc:spChg>
      </pc:sldChg>
      <pc:sldChg chg="modNotesTx">
        <pc:chgData name="Lim Shi Yue Phoebe" userId="7005eb9d-ad71-4ab7-9d7b-e6fd2ddbc4ab" providerId="ADAL" clId="{985B3617-8BF4-D744-B69A-22C35C00D209}" dt="2023-04-16T04:28:57.460" v="6952" actId="20577"/>
        <pc:sldMkLst>
          <pc:docMk/>
          <pc:sldMk cId="2062810766" sldId="318"/>
        </pc:sldMkLst>
      </pc:sldChg>
      <pc:sldChg chg="modSp mod delCm modNotesTx">
        <pc:chgData name="Lim Shi Yue Phoebe" userId="7005eb9d-ad71-4ab7-9d7b-e6fd2ddbc4ab" providerId="ADAL" clId="{985B3617-8BF4-D744-B69A-22C35C00D209}" dt="2023-04-16T05:08:45.417" v="7740" actId="20577"/>
        <pc:sldMkLst>
          <pc:docMk/>
          <pc:sldMk cId="1584967826" sldId="321"/>
        </pc:sldMkLst>
        <pc:spChg chg="mod">
          <ac:chgData name="Lim Shi Yue Phoebe" userId="7005eb9d-ad71-4ab7-9d7b-e6fd2ddbc4ab" providerId="ADAL" clId="{985B3617-8BF4-D744-B69A-22C35C00D209}" dt="2023-04-16T03:28:38.400" v="5340" actId="20577"/>
          <ac:spMkLst>
            <pc:docMk/>
            <pc:sldMk cId="1584967826" sldId="321"/>
            <ac:spMk id="3" creationId="{414C4752-0886-FA37-DE16-FED1A3449168}"/>
          </ac:spMkLst>
        </pc:spChg>
      </pc:sldChg>
      <pc:sldChg chg="delSp mod modNotesTx">
        <pc:chgData name="Lim Shi Yue Phoebe" userId="7005eb9d-ad71-4ab7-9d7b-e6fd2ddbc4ab" providerId="ADAL" clId="{985B3617-8BF4-D744-B69A-22C35C00D209}" dt="2023-04-16T00:11:47.455" v="3990" actId="20577"/>
        <pc:sldMkLst>
          <pc:docMk/>
          <pc:sldMk cId="389095040" sldId="323"/>
        </pc:sldMkLst>
        <pc:spChg chg="del">
          <ac:chgData name="Lim Shi Yue Phoebe" userId="7005eb9d-ad71-4ab7-9d7b-e6fd2ddbc4ab" providerId="ADAL" clId="{985B3617-8BF4-D744-B69A-22C35C00D209}" dt="2023-04-16T00:08:34.442" v="3874" actId="478"/>
          <ac:spMkLst>
            <pc:docMk/>
            <pc:sldMk cId="389095040" sldId="323"/>
            <ac:spMk id="5" creationId="{AF52FDC5-3536-C564-B4C2-C2A1F1249270}"/>
          </ac:spMkLst>
        </pc:spChg>
      </pc:sldChg>
      <pc:sldChg chg="addSp delSp modSp mod">
        <pc:chgData name="Lim Shi Yue Phoebe" userId="7005eb9d-ad71-4ab7-9d7b-e6fd2ddbc4ab" providerId="ADAL" clId="{985B3617-8BF4-D744-B69A-22C35C00D209}" dt="2023-04-16T03:25:07.795" v="5229"/>
        <pc:sldMkLst>
          <pc:docMk/>
          <pc:sldMk cId="550170373" sldId="324"/>
        </pc:sldMkLst>
        <pc:spChg chg="mod">
          <ac:chgData name="Lim Shi Yue Phoebe" userId="7005eb9d-ad71-4ab7-9d7b-e6fd2ddbc4ab" providerId="ADAL" clId="{985B3617-8BF4-D744-B69A-22C35C00D209}" dt="2023-04-16T03:25:05.049" v="5226" actId="1076"/>
          <ac:spMkLst>
            <pc:docMk/>
            <pc:sldMk cId="550170373" sldId="324"/>
            <ac:spMk id="3" creationId="{7691C59D-D3C6-7446-8D4A-9031623026E7}"/>
          </ac:spMkLst>
        </pc:spChg>
        <pc:spChg chg="mod">
          <ac:chgData name="Lim Shi Yue Phoebe" userId="7005eb9d-ad71-4ab7-9d7b-e6fd2ddbc4ab" providerId="ADAL" clId="{985B3617-8BF4-D744-B69A-22C35C00D209}" dt="2023-04-16T03:25:00.803" v="5223"/>
          <ac:spMkLst>
            <pc:docMk/>
            <pc:sldMk cId="550170373" sldId="324"/>
            <ac:spMk id="12" creationId="{2CA8831A-BE00-DD59-31D0-3388FCE417A3}"/>
          </ac:spMkLst>
        </pc:spChg>
        <pc:spChg chg="add del mod">
          <ac:chgData name="Lim Shi Yue Phoebe" userId="7005eb9d-ad71-4ab7-9d7b-e6fd2ddbc4ab" providerId="ADAL" clId="{985B3617-8BF4-D744-B69A-22C35C00D209}" dt="2023-04-16T03:25:03.223" v="5224"/>
          <ac:spMkLst>
            <pc:docMk/>
            <pc:sldMk cId="550170373" sldId="324"/>
            <ac:spMk id="13" creationId="{240DC6F1-18B5-55F5-AFC8-75E3CBA81B0C}"/>
          </ac:spMkLst>
        </pc:spChg>
        <pc:spChg chg="add del mod">
          <ac:chgData name="Lim Shi Yue Phoebe" userId="7005eb9d-ad71-4ab7-9d7b-e6fd2ddbc4ab" providerId="ADAL" clId="{985B3617-8BF4-D744-B69A-22C35C00D209}" dt="2023-04-16T03:25:03.223" v="5224"/>
          <ac:spMkLst>
            <pc:docMk/>
            <pc:sldMk cId="550170373" sldId="324"/>
            <ac:spMk id="14" creationId="{12C68036-AD39-3E0C-18B2-0E9AEE78EF3C}"/>
          </ac:spMkLst>
        </pc:spChg>
        <pc:spChg chg="mod">
          <ac:chgData name="Lim Shi Yue Phoebe" userId="7005eb9d-ad71-4ab7-9d7b-e6fd2ddbc4ab" providerId="ADAL" clId="{985B3617-8BF4-D744-B69A-22C35C00D209}" dt="2023-04-16T03:25:07.795" v="5229"/>
          <ac:spMkLst>
            <pc:docMk/>
            <pc:sldMk cId="550170373" sldId="324"/>
            <ac:spMk id="18" creationId="{5CAE28A0-0670-A3FF-C756-127FB326FE21}"/>
          </ac:spMkLst>
        </pc:spChg>
        <pc:spChg chg="add mod">
          <ac:chgData name="Lim Shi Yue Phoebe" userId="7005eb9d-ad71-4ab7-9d7b-e6fd2ddbc4ab" providerId="ADAL" clId="{985B3617-8BF4-D744-B69A-22C35C00D209}" dt="2023-04-16T03:25:07.795" v="5229"/>
          <ac:spMkLst>
            <pc:docMk/>
            <pc:sldMk cId="550170373" sldId="324"/>
            <ac:spMk id="19" creationId="{09445F16-563D-7C58-6E80-995AD27A72B5}"/>
          </ac:spMkLst>
        </pc:spChg>
        <pc:spChg chg="add mod">
          <ac:chgData name="Lim Shi Yue Phoebe" userId="7005eb9d-ad71-4ab7-9d7b-e6fd2ddbc4ab" providerId="ADAL" clId="{985B3617-8BF4-D744-B69A-22C35C00D209}" dt="2023-04-16T03:25:07.795" v="5229"/>
          <ac:spMkLst>
            <pc:docMk/>
            <pc:sldMk cId="550170373" sldId="324"/>
            <ac:spMk id="20" creationId="{AD785514-2498-4AC2-4FBD-F4497AB93BD6}"/>
          </ac:spMkLst>
        </pc:spChg>
        <pc:grpChg chg="del">
          <ac:chgData name="Lim Shi Yue Phoebe" userId="7005eb9d-ad71-4ab7-9d7b-e6fd2ddbc4ab" providerId="ADAL" clId="{985B3617-8BF4-D744-B69A-22C35C00D209}" dt="2023-04-16T03:25:07.410" v="5228" actId="478"/>
          <ac:grpSpMkLst>
            <pc:docMk/>
            <pc:sldMk cId="550170373" sldId="324"/>
            <ac:grpSpMk id="8" creationId="{1B68CABB-4A0F-2A40-8D23-B869258C5D39}"/>
          </ac:grpSpMkLst>
        </pc:grpChg>
        <pc:grpChg chg="add del mod">
          <ac:chgData name="Lim Shi Yue Phoebe" userId="7005eb9d-ad71-4ab7-9d7b-e6fd2ddbc4ab" providerId="ADAL" clId="{985B3617-8BF4-D744-B69A-22C35C00D209}" dt="2023-04-16T03:25:03.223" v="5224"/>
          <ac:grpSpMkLst>
            <pc:docMk/>
            <pc:sldMk cId="550170373" sldId="324"/>
            <ac:grpSpMk id="10" creationId="{78566B02-A2CD-4A83-F39B-380E92B44F42}"/>
          </ac:grpSpMkLst>
        </pc:grpChg>
        <pc:grpChg chg="add mod">
          <ac:chgData name="Lim Shi Yue Phoebe" userId="7005eb9d-ad71-4ab7-9d7b-e6fd2ddbc4ab" providerId="ADAL" clId="{985B3617-8BF4-D744-B69A-22C35C00D209}" dt="2023-04-16T03:25:07.795" v="5229"/>
          <ac:grpSpMkLst>
            <pc:docMk/>
            <pc:sldMk cId="550170373" sldId="324"/>
            <ac:grpSpMk id="16" creationId="{A3447FA2-222F-DBF1-059D-646495BC9CBB}"/>
          </ac:grpSpMkLst>
        </pc:grpChg>
        <pc:picChg chg="add del mod">
          <ac:chgData name="Lim Shi Yue Phoebe" userId="7005eb9d-ad71-4ab7-9d7b-e6fd2ddbc4ab" providerId="ADAL" clId="{985B3617-8BF4-D744-B69A-22C35C00D209}" dt="2023-04-16T03:25:03.223" v="5224"/>
          <ac:picMkLst>
            <pc:docMk/>
            <pc:sldMk cId="550170373" sldId="324"/>
            <ac:picMk id="5" creationId="{A268B498-1DDD-B9C4-EB34-B2575ABBB985}"/>
          </ac:picMkLst>
        </pc:picChg>
        <pc:picChg chg="del">
          <ac:chgData name="Lim Shi Yue Phoebe" userId="7005eb9d-ad71-4ab7-9d7b-e6fd2ddbc4ab" providerId="ADAL" clId="{985B3617-8BF4-D744-B69A-22C35C00D209}" dt="2023-04-16T03:25:06.021" v="5227" actId="478"/>
          <ac:picMkLst>
            <pc:docMk/>
            <pc:sldMk cId="550170373" sldId="324"/>
            <ac:picMk id="6" creationId="{97E4BCF3-EF64-AECD-256F-2FB77AF64C13}"/>
          </ac:picMkLst>
        </pc:picChg>
        <pc:picChg chg="mod">
          <ac:chgData name="Lim Shi Yue Phoebe" userId="7005eb9d-ad71-4ab7-9d7b-e6fd2ddbc4ab" providerId="ADAL" clId="{985B3617-8BF4-D744-B69A-22C35C00D209}" dt="2023-04-16T03:25:00.803" v="5223"/>
          <ac:picMkLst>
            <pc:docMk/>
            <pc:sldMk cId="550170373" sldId="324"/>
            <ac:picMk id="11" creationId="{A175D9AB-135B-8B96-6127-39A870B22C13}"/>
          </ac:picMkLst>
        </pc:picChg>
        <pc:picChg chg="add mod">
          <ac:chgData name="Lim Shi Yue Phoebe" userId="7005eb9d-ad71-4ab7-9d7b-e6fd2ddbc4ab" providerId="ADAL" clId="{985B3617-8BF4-D744-B69A-22C35C00D209}" dt="2023-04-16T03:25:07.795" v="5229"/>
          <ac:picMkLst>
            <pc:docMk/>
            <pc:sldMk cId="550170373" sldId="324"/>
            <ac:picMk id="15" creationId="{40224D2B-9021-6AC7-99A1-1713682D3213}"/>
          </ac:picMkLst>
        </pc:picChg>
        <pc:picChg chg="mod">
          <ac:chgData name="Lim Shi Yue Phoebe" userId="7005eb9d-ad71-4ab7-9d7b-e6fd2ddbc4ab" providerId="ADAL" clId="{985B3617-8BF4-D744-B69A-22C35C00D209}" dt="2023-04-16T03:25:07.795" v="5229"/>
          <ac:picMkLst>
            <pc:docMk/>
            <pc:sldMk cId="550170373" sldId="324"/>
            <ac:picMk id="17" creationId="{F7251168-DB13-165C-9759-2A1F7E945243}"/>
          </ac:picMkLst>
        </pc:picChg>
      </pc:sldChg>
      <pc:sldChg chg="addSp delSp modSp mod">
        <pc:chgData name="Lim Shi Yue Phoebe" userId="7005eb9d-ad71-4ab7-9d7b-e6fd2ddbc4ab" providerId="ADAL" clId="{985B3617-8BF4-D744-B69A-22C35C00D209}" dt="2023-04-16T03:25:23.643" v="5232"/>
        <pc:sldMkLst>
          <pc:docMk/>
          <pc:sldMk cId="3150645790" sldId="325"/>
        </pc:sldMkLst>
        <pc:spChg chg="mod">
          <ac:chgData name="Lim Shi Yue Phoebe" userId="7005eb9d-ad71-4ab7-9d7b-e6fd2ddbc4ab" providerId="ADAL" clId="{985B3617-8BF4-D744-B69A-22C35C00D209}" dt="2023-04-16T03:25:23.643" v="5232"/>
          <ac:spMkLst>
            <pc:docMk/>
            <pc:sldMk cId="3150645790" sldId="325"/>
            <ac:spMk id="12" creationId="{4B896F8D-DBB5-50D8-E28E-E587B73C1F65}"/>
          </ac:spMkLst>
        </pc:spChg>
        <pc:spChg chg="add mod">
          <ac:chgData name="Lim Shi Yue Phoebe" userId="7005eb9d-ad71-4ab7-9d7b-e6fd2ddbc4ab" providerId="ADAL" clId="{985B3617-8BF4-D744-B69A-22C35C00D209}" dt="2023-04-16T03:25:23.643" v="5232"/>
          <ac:spMkLst>
            <pc:docMk/>
            <pc:sldMk cId="3150645790" sldId="325"/>
            <ac:spMk id="13" creationId="{F2B66FA4-D320-6A42-3E3B-1B905E814107}"/>
          </ac:spMkLst>
        </pc:spChg>
        <pc:spChg chg="add mod">
          <ac:chgData name="Lim Shi Yue Phoebe" userId="7005eb9d-ad71-4ab7-9d7b-e6fd2ddbc4ab" providerId="ADAL" clId="{985B3617-8BF4-D744-B69A-22C35C00D209}" dt="2023-04-16T03:25:23.643" v="5232"/>
          <ac:spMkLst>
            <pc:docMk/>
            <pc:sldMk cId="3150645790" sldId="325"/>
            <ac:spMk id="14" creationId="{A14748BA-50DF-EE97-11B5-C170157F21E1}"/>
          </ac:spMkLst>
        </pc:spChg>
        <pc:grpChg chg="del">
          <ac:chgData name="Lim Shi Yue Phoebe" userId="7005eb9d-ad71-4ab7-9d7b-e6fd2ddbc4ab" providerId="ADAL" clId="{985B3617-8BF4-D744-B69A-22C35C00D209}" dt="2023-04-16T03:25:21.968" v="5230" actId="478"/>
          <ac:grpSpMkLst>
            <pc:docMk/>
            <pc:sldMk cId="3150645790" sldId="325"/>
            <ac:grpSpMk id="8" creationId="{1B68CABB-4A0F-2A40-8D23-B869258C5D39}"/>
          </ac:grpSpMkLst>
        </pc:grpChg>
        <pc:grpChg chg="add mod">
          <ac:chgData name="Lim Shi Yue Phoebe" userId="7005eb9d-ad71-4ab7-9d7b-e6fd2ddbc4ab" providerId="ADAL" clId="{985B3617-8BF4-D744-B69A-22C35C00D209}" dt="2023-04-16T03:25:23.643" v="5232"/>
          <ac:grpSpMkLst>
            <pc:docMk/>
            <pc:sldMk cId="3150645790" sldId="325"/>
            <ac:grpSpMk id="10" creationId="{14E447D7-A10C-3202-DCF9-0A92308F2E32}"/>
          </ac:grpSpMkLst>
        </pc:grpChg>
        <pc:picChg chg="add mod">
          <ac:chgData name="Lim Shi Yue Phoebe" userId="7005eb9d-ad71-4ab7-9d7b-e6fd2ddbc4ab" providerId="ADAL" clId="{985B3617-8BF4-D744-B69A-22C35C00D209}" dt="2023-04-16T03:25:23.643" v="5232"/>
          <ac:picMkLst>
            <pc:docMk/>
            <pc:sldMk cId="3150645790" sldId="325"/>
            <ac:picMk id="5" creationId="{0A7868E5-6716-E921-D733-41E6A9EBB952}"/>
          </ac:picMkLst>
        </pc:picChg>
        <pc:picChg chg="del">
          <ac:chgData name="Lim Shi Yue Phoebe" userId="7005eb9d-ad71-4ab7-9d7b-e6fd2ddbc4ab" providerId="ADAL" clId="{985B3617-8BF4-D744-B69A-22C35C00D209}" dt="2023-04-16T03:25:23.243" v="5231" actId="478"/>
          <ac:picMkLst>
            <pc:docMk/>
            <pc:sldMk cId="3150645790" sldId="325"/>
            <ac:picMk id="6" creationId="{97E4BCF3-EF64-AECD-256F-2FB77AF64C13}"/>
          </ac:picMkLst>
        </pc:picChg>
        <pc:picChg chg="mod">
          <ac:chgData name="Lim Shi Yue Phoebe" userId="7005eb9d-ad71-4ab7-9d7b-e6fd2ddbc4ab" providerId="ADAL" clId="{985B3617-8BF4-D744-B69A-22C35C00D209}" dt="2023-04-16T03:25:23.643" v="5232"/>
          <ac:picMkLst>
            <pc:docMk/>
            <pc:sldMk cId="3150645790" sldId="325"/>
            <ac:picMk id="11" creationId="{A885E1EB-F77D-4A3F-DEEF-6149BC81F8AD}"/>
          </ac:picMkLst>
        </pc:picChg>
      </pc:sldChg>
      <pc:sldChg chg="addSp delSp modSp mod modNotesTx">
        <pc:chgData name="Lim Shi Yue Phoebe" userId="7005eb9d-ad71-4ab7-9d7b-e6fd2ddbc4ab" providerId="ADAL" clId="{985B3617-8BF4-D744-B69A-22C35C00D209}" dt="2023-04-16T04:17:56.864" v="6648" actId="1076"/>
        <pc:sldMkLst>
          <pc:docMk/>
          <pc:sldMk cId="2997504280" sldId="326"/>
        </pc:sldMkLst>
        <pc:spChg chg="mod">
          <ac:chgData name="Lim Shi Yue Phoebe" userId="7005eb9d-ad71-4ab7-9d7b-e6fd2ddbc4ab" providerId="ADAL" clId="{985B3617-8BF4-D744-B69A-22C35C00D209}" dt="2023-04-16T04:17:56.864" v="6648" actId="1076"/>
          <ac:spMkLst>
            <pc:docMk/>
            <pc:sldMk cId="2997504280" sldId="326"/>
            <ac:spMk id="5" creationId="{16B4E7FE-AEE9-3C9F-3E85-47578EC3BBC6}"/>
          </ac:spMkLst>
        </pc:spChg>
        <pc:spChg chg="add del mod">
          <ac:chgData name="Lim Shi Yue Phoebe" userId="7005eb9d-ad71-4ab7-9d7b-e6fd2ddbc4ab" providerId="ADAL" clId="{985B3617-8BF4-D744-B69A-22C35C00D209}" dt="2023-04-16T04:16:33.622" v="6642" actId="1076"/>
          <ac:spMkLst>
            <pc:docMk/>
            <pc:sldMk cId="2997504280" sldId="326"/>
            <ac:spMk id="7" creationId="{AB5DA6C1-28EB-8795-545A-C2FACFA3F880}"/>
          </ac:spMkLst>
        </pc:spChg>
        <pc:spChg chg="del">
          <ac:chgData name="Lim Shi Yue Phoebe" userId="7005eb9d-ad71-4ab7-9d7b-e6fd2ddbc4ab" providerId="ADAL" clId="{985B3617-8BF4-D744-B69A-22C35C00D209}" dt="2023-04-16T04:11:06.277" v="6179" actId="478"/>
          <ac:spMkLst>
            <pc:docMk/>
            <pc:sldMk cId="2997504280" sldId="326"/>
            <ac:spMk id="20" creationId="{D2EF3E2A-8EA0-02FA-EC75-82039CB3FD46}"/>
          </ac:spMkLst>
        </pc:spChg>
        <pc:spChg chg="mod">
          <ac:chgData name="Lim Shi Yue Phoebe" userId="7005eb9d-ad71-4ab7-9d7b-e6fd2ddbc4ab" providerId="ADAL" clId="{985B3617-8BF4-D744-B69A-22C35C00D209}" dt="2023-04-16T03:57:41.474" v="5656" actId="14100"/>
          <ac:spMkLst>
            <pc:docMk/>
            <pc:sldMk cId="2997504280" sldId="326"/>
            <ac:spMk id="120" creationId="{00000000-0000-0000-0000-000000000000}"/>
          </ac:spMkLst>
        </pc:spChg>
        <pc:picChg chg="add mod">
          <ac:chgData name="Lim Shi Yue Phoebe" userId="7005eb9d-ad71-4ab7-9d7b-e6fd2ddbc4ab" providerId="ADAL" clId="{985B3617-8BF4-D744-B69A-22C35C00D209}" dt="2023-04-16T04:11:12.654" v="6182" actId="1076"/>
          <ac:picMkLst>
            <pc:docMk/>
            <pc:sldMk cId="2997504280" sldId="326"/>
            <ac:picMk id="2" creationId="{B0907091-C3DB-2000-997E-25388C29F8B7}"/>
          </ac:picMkLst>
        </pc:picChg>
        <pc:picChg chg="add mod">
          <ac:chgData name="Lim Shi Yue Phoebe" userId="7005eb9d-ad71-4ab7-9d7b-e6fd2ddbc4ab" providerId="ADAL" clId="{985B3617-8BF4-D744-B69A-22C35C00D209}" dt="2023-04-16T04:11:14.335" v="6183" actId="1076"/>
          <ac:picMkLst>
            <pc:docMk/>
            <pc:sldMk cId="2997504280" sldId="326"/>
            <ac:picMk id="3" creationId="{09FE59B2-A2B9-C222-3AA7-A7511BC09EA4}"/>
          </ac:picMkLst>
        </pc:picChg>
        <pc:picChg chg="add mod modCrop">
          <ac:chgData name="Lim Shi Yue Phoebe" userId="7005eb9d-ad71-4ab7-9d7b-e6fd2ddbc4ab" providerId="ADAL" clId="{985B3617-8BF4-D744-B69A-22C35C00D209}" dt="2023-04-16T04:11:23.343" v="6184" actId="1076"/>
          <ac:picMkLst>
            <pc:docMk/>
            <pc:sldMk cId="2997504280" sldId="326"/>
            <ac:picMk id="4" creationId="{A6F2955D-0458-5331-65DF-3D6BE85C0560}"/>
          </ac:picMkLst>
        </pc:picChg>
        <pc:picChg chg="add del mod">
          <ac:chgData name="Lim Shi Yue Phoebe" userId="7005eb9d-ad71-4ab7-9d7b-e6fd2ddbc4ab" providerId="ADAL" clId="{985B3617-8BF4-D744-B69A-22C35C00D209}" dt="2023-04-16T04:06:57.694" v="5957" actId="478"/>
          <ac:picMkLst>
            <pc:docMk/>
            <pc:sldMk cId="2997504280" sldId="326"/>
            <ac:picMk id="2050" creationId="{BBBEE099-60A0-D9E1-2AFE-93E85AE44CC3}"/>
          </ac:picMkLst>
        </pc:picChg>
        <pc:picChg chg="add del">
          <ac:chgData name="Lim Shi Yue Phoebe" userId="7005eb9d-ad71-4ab7-9d7b-e6fd2ddbc4ab" providerId="ADAL" clId="{985B3617-8BF4-D744-B69A-22C35C00D209}" dt="2023-04-16T04:07:05.417" v="5959" actId="478"/>
          <ac:picMkLst>
            <pc:docMk/>
            <pc:sldMk cId="2997504280" sldId="326"/>
            <ac:picMk id="2052" creationId="{15F74891-93D3-9DF5-9CCA-E403107AF01C}"/>
          </ac:picMkLst>
        </pc:picChg>
        <pc:picChg chg="add del mod">
          <ac:chgData name="Lim Shi Yue Phoebe" userId="7005eb9d-ad71-4ab7-9d7b-e6fd2ddbc4ab" providerId="ADAL" clId="{985B3617-8BF4-D744-B69A-22C35C00D209}" dt="2023-04-16T04:07:14.313" v="5962" actId="478"/>
          <ac:picMkLst>
            <pc:docMk/>
            <pc:sldMk cId="2997504280" sldId="326"/>
            <ac:picMk id="2054" creationId="{6F2B1D6A-7FF9-D423-0727-D92FEE70341D}"/>
          </ac:picMkLst>
        </pc:picChg>
        <pc:picChg chg="mod">
          <ac:chgData name="Lim Shi Yue Phoebe" userId="7005eb9d-ad71-4ab7-9d7b-e6fd2ddbc4ab" providerId="ADAL" clId="{985B3617-8BF4-D744-B69A-22C35C00D209}" dt="2023-04-16T04:17:54.389" v="6647" actId="1076"/>
          <ac:picMkLst>
            <pc:docMk/>
            <pc:sldMk cId="2997504280" sldId="326"/>
            <ac:picMk id="4102" creationId="{73875DE7-62F5-0916-432F-7A9BCAE6C9BE}"/>
          </ac:picMkLst>
        </pc:picChg>
      </pc:sldChg>
      <pc:sldChg chg="modSp mod modNotesTx">
        <pc:chgData name="Lim Shi Yue Phoebe" userId="7005eb9d-ad71-4ab7-9d7b-e6fd2ddbc4ab" providerId="ADAL" clId="{985B3617-8BF4-D744-B69A-22C35C00D209}" dt="2023-04-16T04:20:22.032" v="6727" actId="20577"/>
        <pc:sldMkLst>
          <pc:docMk/>
          <pc:sldMk cId="4040379085" sldId="327"/>
        </pc:sldMkLst>
        <pc:spChg chg="mod">
          <ac:chgData name="Lim Shi Yue Phoebe" userId="7005eb9d-ad71-4ab7-9d7b-e6fd2ddbc4ab" providerId="ADAL" clId="{985B3617-8BF4-D744-B69A-22C35C00D209}" dt="2023-04-13T16:24:46.004" v="3059" actId="122"/>
          <ac:spMkLst>
            <pc:docMk/>
            <pc:sldMk cId="4040379085" sldId="327"/>
            <ac:spMk id="18" creationId="{FFD8CBBA-65CA-C019-CED5-021DDEFCEF68}"/>
          </ac:spMkLst>
        </pc:spChg>
      </pc:sldChg>
      <pc:sldChg chg="addSp delSp modSp mod addCm delCm modCm modNotesTx">
        <pc:chgData name="Lim Shi Yue Phoebe" userId="7005eb9d-ad71-4ab7-9d7b-e6fd2ddbc4ab" providerId="ADAL" clId="{985B3617-8BF4-D744-B69A-22C35C00D209}" dt="2023-04-16T04:32:21.476" v="7232" actId="1592"/>
        <pc:sldMkLst>
          <pc:docMk/>
          <pc:sldMk cId="2746329956" sldId="328"/>
        </pc:sldMkLst>
        <pc:picChg chg="add mod">
          <ac:chgData name="Lim Shi Yue Phoebe" userId="7005eb9d-ad71-4ab7-9d7b-e6fd2ddbc4ab" providerId="ADAL" clId="{985B3617-8BF4-D744-B69A-22C35C00D209}" dt="2023-04-16T04:30:02.253" v="6957" actId="1076"/>
          <ac:picMkLst>
            <pc:docMk/>
            <pc:sldMk cId="2746329956" sldId="328"/>
            <ac:picMk id="2" creationId="{A027D386-FA70-30B0-BD19-06012878F8AF}"/>
          </ac:picMkLst>
        </pc:picChg>
        <pc:picChg chg="del">
          <ac:chgData name="Lim Shi Yue Phoebe" userId="7005eb9d-ad71-4ab7-9d7b-e6fd2ddbc4ab" providerId="ADAL" clId="{985B3617-8BF4-D744-B69A-22C35C00D209}" dt="2023-04-16T04:29:50.849" v="6955" actId="478"/>
          <ac:picMkLst>
            <pc:docMk/>
            <pc:sldMk cId="2746329956" sldId="328"/>
            <ac:picMk id="9" creationId="{D4D5EEBC-BD44-BC85-98D4-111CAD01036E}"/>
          </ac:picMkLst>
        </pc:picChg>
      </pc:sldChg>
      <pc:sldChg chg="modNotesTx">
        <pc:chgData name="Lim Shi Yue Phoebe" userId="7005eb9d-ad71-4ab7-9d7b-e6fd2ddbc4ab" providerId="ADAL" clId="{985B3617-8BF4-D744-B69A-22C35C00D209}" dt="2023-04-16T05:19:59.742" v="8387" actId="20577"/>
        <pc:sldMkLst>
          <pc:docMk/>
          <pc:sldMk cId="1212949551" sldId="329"/>
        </pc:sldMkLst>
      </pc:sldChg>
      <pc:sldChg chg="modNotesTx">
        <pc:chgData name="Lim Shi Yue Phoebe" userId="7005eb9d-ad71-4ab7-9d7b-e6fd2ddbc4ab" providerId="ADAL" clId="{985B3617-8BF4-D744-B69A-22C35C00D209}" dt="2023-04-16T05:26:21.880" v="8770" actId="20577"/>
        <pc:sldMkLst>
          <pc:docMk/>
          <pc:sldMk cId="3207158435" sldId="330"/>
        </pc:sldMkLst>
      </pc:sldChg>
      <pc:sldChg chg="addSp delSp modSp add del mod ord delAnim modAnim modShow modNotesTx">
        <pc:chgData name="Lim Shi Yue Phoebe" userId="7005eb9d-ad71-4ab7-9d7b-e6fd2ddbc4ab" providerId="ADAL" clId="{985B3617-8BF4-D744-B69A-22C35C00D209}" dt="2023-04-16T05:39:53.747" v="9010" actId="2696"/>
        <pc:sldMkLst>
          <pc:docMk/>
          <pc:sldMk cId="3988572915" sldId="331"/>
        </pc:sldMkLst>
        <pc:spChg chg="del">
          <ac:chgData name="Lim Shi Yue Phoebe" userId="7005eb9d-ad71-4ab7-9d7b-e6fd2ddbc4ab" providerId="ADAL" clId="{985B3617-8BF4-D744-B69A-22C35C00D209}" dt="2023-04-13T08:45:41.087" v="523" actId="478"/>
          <ac:spMkLst>
            <pc:docMk/>
            <pc:sldMk cId="3988572915" sldId="331"/>
            <ac:spMk id="5" creationId="{4549D992-0BD0-5B6F-5908-C7C0D9087074}"/>
          </ac:spMkLst>
        </pc:spChg>
        <pc:spChg chg="del">
          <ac:chgData name="Lim Shi Yue Phoebe" userId="7005eb9d-ad71-4ab7-9d7b-e6fd2ddbc4ab" providerId="ADAL" clId="{985B3617-8BF4-D744-B69A-22C35C00D209}" dt="2023-04-13T08:45:41.087" v="523" actId="478"/>
          <ac:spMkLst>
            <pc:docMk/>
            <pc:sldMk cId="3988572915" sldId="331"/>
            <ac:spMk id="6" creationId="{8AB728EA-4DA0-EAE3-555D-B1FF8E12670B}"/>
          </ac:spMkLst>
        </pc:spChg>
        <pc:spChg chg="del">
          <ac:chgData name="Lim Shi Yue Phoebe" userId="7005eb9d-ad71-4ab7-9d7b-e6fd2ddbc4ab" providerId="ADAL" clId="{985B3617-8BF4-D744-B69A-22C35C00D209}" dt="2023-04-13T08:45:41.087" v="523" actId="478"/>
          <ac:spMkLst>
            <pc:docMk/>
            <pc:sldMk cId="3988572915" sldId="331"/>
            <ac:spMk id="7" creationId="{46A3B636-0A03-1FA9-0327-2E83B1B6C685}"/>
          </ac:spMkLst>
        </pc:spChg>
        <pc:spChg chg="del">
          <ac:chgData name="Lim Shi Yue Phoebe" userId="7005eb9d-ad71-4ab7-9d7b-e6fd2ddbc4ab" providerId="ADAL" clId="{985B3617-8BF4-D744-B69A-22C35C00D209}" dt="2023-04-13T08:45:41.087" v="523" actId="478"/>
          <ac:spMkLst>
            <pc:docMk/>
            <pc:sldMk cId="3988572915" sldId="331"/>
            <ac:spMk id="8" creationId="{7D825406-49C7-EEDC-FCA4-1CE8EAA97948}"/>
          </ac:spMkLst>
        </pc:spChg>
        <pc:spChg chg="del">
          <ac:chgData name="Lim Shi Yue Phoebe" userId="7005eb9d-ad71-4ab7-9d7b-e6fd2ddbc4ab" providerId="ADAL" clId="{985B3617-8BF4-D744-B69A-22C35C00D209}" dt="2023-04-13T08:45:41.087" v="523" actId="478"/>
          <ac:spMkLst>
            <pc:docMk/>
            <pc:sldMk cId="3988572915" sldId="331"/>
            <ac:spMk id="9" creationId="{5B8D5E0A-7201-D39E-2DFF-67B80650CA8A}"/>
          </ac:spMkLst>
        </pc:spChg>
        <pc:spChg chg="add mod">
          <ac:chgData name="Lim Shi Yue Phoebe" userId="7005eb9d-ad71-4ab7-9d7b-e6fd2ddbc4ab" providerId="ADAL" clId="{985B3617-8BF4-D744-B69A-22C35C00D209}" dt="2023-04-13T09:12:22.411" v="2009" actId="1036"/>
          <ac:spMkLst>
            <pc:docMk/>
            <pc:sldMk cId="3988572915" sldId="331"/>
            <ac:spMk id="17" creationId="{6D95AB88-6D71-48E0-A486-D5C06306AE4C}"/>
          </ac:spMkLst>
        </pc:spChg>
        <pc:spChg chg="del">
          <ac:chgData name="Lim Shi Yue Phoebe" userId="7005eb9d-ad71-4ab7-9d7b-e6fd2ddbc4ab" providerId="ADAL" clId="{985B3617-8BF4-D744-B69A-22C35C00D209}" dt="2023-04-13T08:45:39.353" v="522" actId="478"/>
          <ac:spMkLst>
            <pc:docMk/>
            <pc:sldMk cId="3988572915" sldId="331"/>
            <ac:spMk id="54" creationId="{5BB575D5-A3F4-3AC8-5459-43EDD9BB6C2B}"/>
          </ac:spMkLst>
        </pc:spChg>
        <pc:spChg chg="mod">
          <ac:chgData name="Lim Shi Yue Phoebe" userId="7005eb9d-ad71-4ab7-9d7b-e6fd2ddbc4ab" providerId="ADAL" clId="{985B3617-8BF4-D744-B69A-22C35C00D209}" dt="2023-04-13T09:10:08.104" v="1959" actId="1076"/>
          <ac:spMkLst>
            <pc:docMk/>
            <pc:sldMk cId="3988572915" sldId="331"/>
            <ac:spMk id="249" creationId="{00000000-0000-0000-0000-000000000000}"/>
          </ac:spMkLst>
        </pc:spChg>
        <pc:spChg chg="mod">
          <ac:chgData name="Lim Shi Yue Phoebe" userId="7005eb9d-ad71-4ab7-9d7b-e6fd2ddbc4ab" providerId="ADAL" clId="{985B3617-8BF4-D744-B69A-22C35C00D209}" dt="2023-04-13T09:12:47.842" v="2014" actId="20577"/>
          <ac:spMkLst>
            <pc:docMk/>
            <pc:sldMk cId="3988572915" sldId="331"/>
            <ac:spMk id="250" creationId="{00000000-0000-0000-0000-000000000000}"/>
          </ac:spMkLst>
        </pc:spChg>
        <pc:grpChg chg="add del mod">
          <ac:chgData name="Lim Shi Yue Phoebe" userId="7005eb9d-ad71-4ab7-9d7b-e6fd2ddbc4ab" providerId="ADAL" clId="{985B3617-8BF4-D744-B69A-22C35C00D209}" dt="2023-04-13T09:13:45.992" v="2016" actId="165"/>
          <ac:grpSpMkLst>
            <pc:docMk/>
            <pc:sldMk cId="3988572915" sldId="331"/>
            <ac:grpSpMk id="22" creationId="{4F394650-DCA0-DCCB-AA8B-E1A19EE91BDD}"/>
          </ac:grpSpMkLst>
        </pc:grpChg>
        <pc:picChg chg="del">
          <ac:chgData name="Lim Shi Yue Phoebe" userId="7005eb9d-ad71-4ab7-9d7b-e6fd2ddbc4ab" providerId="ADAL" clId="{985B3617-8BF4-D744-B69A-22C35C00D209}" dt="2023-04-13T08:45:38.339" v="520" actId="478"/>
          <ac:picMkLst>
            <pc:docMk/>
            <pc:sldMk cId="3988572915" sldId="331"/>
            <ac:picMk id="2" creationId="{7E7DBCE2-F88A-D3B2-4AE1-A3D6602AC9C8}"/>
          </ac:picMkLst>
        </pc:picChg>
        <pc:picChg chg="add del mod">
          <ac:chgData name="Lim Shi Yue Phoebe" userId="7005eb9d-ad71-4ab7-9d7b-e6fd2ddbc4ab" providerId="ADAL" clId="{985B3617-8BF4-D744-B69A-22C35C00D209}" dt="2023-04-13T08:52:15.746" v="601" actId="478"/>
          <ac:picMkLst>
            <pc:docMk/>
            <pc:sldMk cId="3988572915" sldId="331"/>
            <ac:picMk id="3" creationId="{C5B4D993-0B01-F64D-8B01-9470E79D5918}"/>
          </ac:picMkLst>
        </pc:picChg>
        <pc:picChg chg="del">
          <ac:chgData name="Lim Shi Yue Phoebe" userId="7005eb9d-ad71-4ab7-9d7b-e6fd2ddbc4ab" providerId="ADAL" clId="{985B3617-8BF4-D744-B69A-22C35C00D209}" dt="2023-04-13T08:45:38.623" v="521" actId="478"/>
          <ac:picMkLst>
            <pc:docMk/>
            <pc:sldMk cId="3988572915" sldId="331"/>
            <ac:picMk id="4" creationId="{ECE0B7D3-9FF9-0F7D-2ECD-7CF0FBAA8DF7}"/>
          </ac:picMkLst>
        </pc:picChg>
        <pc:picChg chg="add mod topLvl modCrop">
          <ac:chgData name="Lim Shi Yue Phoebe" userId="7005eb9d-ad71-4ab7-9d7b-e6fd2ddbc4ab" providerId="ADAL" clId="{985B3617-8BF4-D744-B69A-22C35C00D209}" dt="2023-04-13T09:13:45.992" v="2016" actId="165"/>
          <ac:picMkLst>
            <pc:docMk/>
            <pc:sldMk cId="3988572915" sldId="331"/>
            <ac:picMk id="14" creationId="{C96E62B3-9845-B07C-7EFD-36ECC17E6F54}"/>
          </ac:picMkLst>
        </pc:picChg>
        <pc:picChg chg="add del mod">
          <ac:chgData name="Lim Shi Yue Phoebe" userId="7005eb9d-ad71-4ab7-9d7b-e6fd2ddbc4ab" providerId="ADAL" clId="{985B3617-8BF4-D744-B69A-22C35C00D209}" dt="2023-04-13T08:52:40.611" v="605" actId="478"/>
          <ac:picMkLst>
            <pc:docMk/>
            <pc:sldMk cId="3988572915" sldId="331"/>
            <ac:picMk id="16" creationId="{5FB01965-D1A1-8716-D038-B3FB95D1D751}"/>
          </ac:picMkLst>
        </pc:picChg>
        <pc:picChg chg="add mod">
          <ac:chgData name="Lim Shi Yue Phoebe" userId="7005eb9d-ad71-4ab7-9d7b-e6fd2ddbc4ab" providerId="ADAL" clId="{985B3617-8BF4-D744-B69A-22C35C00D209}" dt="2023-04-13T09:09:46.230" v="1953" actId="1076"/>
          <ac:picMkLst>
            <pc:docMk/>
            <pc:sldMk cId="3988572915" sldId="331"/>
            <ac:picMk id="18" creationId="{F51512BF-C154-6A2B-114C-72C5BC4B66C0}"/>
          </ac:picMkLst>
        </pc:picChg>
        <pc:inkChg chg="add del mod">
          <ac:chgData name="Lim Shi Yue Phoebe" userId="7005eb9d-ad71-4ab7-9d7b-e6fd2ddbc4ab" providerId="ADAL" clId="{985B3617-8BF4-D744-B69A-22C35C00D209}" dt="2023-04-13T08:51:55.285" v="594" actId="34122"/>
          <ac:inkMkLst>
            <pc:docMk/>
            <pc:sldMk cId="3988572915" sldId="331"/>
            <ac:inkMk id="15" creationId="{9A8378F2-6000-5694-4349-A3F38442AD5E}"/>
          </ac:inkMkLst>
        </pc:inkChg>
        <pc:cxnChg chg="del mod">
          <ac:chgData name="Lim Shi Yue Phoebe" userId="7005eb9d-ad71-4ab7-9d7b-e6fd2ddbc4ab" providerId="ADAL" clId="{985B3617-8BF4-D744-B69A-22C35C00D209}" dt="2023-04-13T08:45:41.087" v="523" actId="478"/>
          <ac:cxnSpMkLst>
            <pc:docMk/>
            <pc:sldMk cId="3988572915" sldId="331"/>
            <ac:cxnSpMk id="10" creationId="{6F06A895-83A8-70B7-E802-EEAC803F07D4}"/>
          </ac:cxnSpMkLst>
        </pc:cxnChg>
        <pc:cxnChg chg="del mod">
          <ac:chgData name="Lim Shi Yue Phoebe" userId="7005eb9d-ad71-4ab7-9d7b-e6fd2ddbc4ab" providerId="ADAL" clId="{985B3617-8BF4-D744-B69A-22C35C00D209}" dt="2023-04-13T08:45:41.087" v="523" actId="478"/>
          <ac:cxnSpMkLst>
            <pc:docMk/>
            <pc:sldMk cId="3988572915" sldId="331"/>
            <ac:cxnSpMk id="11" creationId="{45704AD6-E9D7-EDCC-D4C4-AA4C46E112FF}"/>
          </ac:cxnSpMkLst>
        </pc:cxnChg>
        <pc:cxnChg chg="del mod">
          <ac:chgData name="Lim Shi Yue Phoebe" userId="7005eb9d-ad71-4ab7-9d7b-e6fd2ddbc4ab" providerId="ADAL" clId="{985B3617-8BF4-D744-B69A-22C35C00D209}" dt="2023-04-13T08:45:41.087" v="523" actId="478"/>
          <ac:cxnSpMkLst>
            <pc:docMk/>
            <pc:sldMk cId="3988572915" sldId="331"/>
            <ac:cxnSpMk id="12" creationId="{F295C466-FAC6-A802-E034-0683F8BF9DD5}"/>
          </ac:cxnSpMkLst>
        </pc:cxnChg>
        <pc:cxnChg chg="del mod">
          <ac:chgData name="Lim Shi Yue Phoebe" userId="7005eb9d-ad71-4ab7-9d7b-e6fd2ddbc4ab" providerId="ADAL" clId="{985B3617-8BF4-D744-B69A-22C35C00D209}" dt="2023-04-13T08:45:41.087" v="523" actId="478"/>
          <ac:cxnSpMkLst>
            <pc:docMk/>
            <pc:sldMk cId="3988572915" sldId="331"/>
            <ac:cxnSpMk id="13" creationId="{54FF256D-5FCF-3499-C1DB-37AD05F3A3EB}"/>
          </ac:cxnSpMkLst>
        </pc:cxnChg>
        <pc:cxnChg chg="add mod topLvl">
          <ac:chgData name="Lim Shi Yue Phoebe" userId="7005eb9d-ad71-4ab7-9d7b-e6fd2ddbc4ab" providerId="ADAL" clId="{985B3617-8BF4-D744-B69A-22C35C00D209}" dt="2023-04-13T09:13:45.992" v="2016" actId="165"/>
          <ac:cxnSpMkLst>
            <pc:docMk/>
            <pc:sldMk cId="3988572915" sldId="331"/>
            <ac:cxnSpMk id="20" creationId="{8E6FC312-846E-CD93-F158-D1CABDF8EE20}"/>
          </ac:cxnSpMkLst>
        </pc:cxnChg>
      </pc:sldChg>
      <pc:sldChg chg="addSp delSp modSp add mod addCm delCm modCm modNotesTx">
        <pc:chgData name="Lim Shi Yue Phoebe" userId="7005eb9d-ad71-4ab7-9d7b-e6fd2ddbc4ab" providerId="ADAL" clId="{985B3617-8BF4-D744-B69A-22C35C00D209}" dt="2023-04-16T04:41:42.805" v="7283" actId="20577"/>
        <pc:sldMkLst>
          <pc:docMk/>
          <pc:sldMk cId="3062711337" sldId="332"/>
        </pc:sldMkLst>
        <pc:spChg chg="mod">
          <ac:chgData name="Lim Shi Yue Phoebe" userId="7005eb9d-ad71-4ab7-9d7b-e6fd2ddbc4ab" providerId="ADAL" clId="{985B3617-8BF4-D744-B69A-22C35C00D209}" dt="2023-04-16T04:41:42.805" v="7283" actId="20577"/>
          <ac:spMkLst>
            <pc:docMk/>
            <pc:sldMk cId="3062711337" sldId="332"/>
            <ac:spMk id="5" creationId="{47822402-E76C-A4E6-143C-FBBCD7ABD665}"/>
          </ac:spMkLst>
        </pc:spChg>
        <pc:picChg chg="add mod">
          <ac:chgData name="Lim Shi Yue Phoebe" userId="7005eb9d-ad71-4ab7-9d7b-e6fd2ddbc4ab" providerId="ADAL" clId="{985B3617-8BF4-D744-B69A-22C35C00D209}" dt="2023-04-16T04:36:33.409" v="7280" actId="1076"/>
          <ac:picMkLst>
            <pc:docMk/>
            <pc:sldMk cId="3062711337" sldId="332"/>
            <ac:picMk id="2" creationId="{386E2779-03C4-CD5B-163A-AE1AE013EE97}"/>
          </ac:picMkLst>
        </pc:picChg>
        <pc:picChg chg="add del mod">
          <ac:chgData name="Lim Shi Yue Phoebe" userId="7005eb9d-ad71-4ab7-9d7b-e6fd2ddbc4ab" providerId="ADAL" clId="{985B3617-8BF4-D744-B69A-22C35C00D209}" dt="2023-04-13T08:52:55.056" v="606" actId="478"/>
          <ac:picMkLst>
            <pc:docMk/>
            <pc:sldMk cId="3062711337" sldId="332"/>
            <ac:picMk id="2" creationId="{D572BD5C-E0C4-ECF5-AB93-11905CF7F225}"/>
          </ac:picMkLst>
        </pc:picChg>
        <pc:picChg chg="del mod">
          <ac:chgData name="Lim Shi Yue Phoebe" userId="7005eb9d-ad71-4ab7-9d7b-e6fd2ddbc4ab" providerId="ADAL" clId="{985B3617-8BF4-D744-B69A-22C35C00D209}" dt="2023-04-16T04:36:28.975" v="7279" actId="478"/>
          <ac:picMkLst>
            <pc:docMk/>
            <pc:sldMk cId="3062711337" sldId="332"/>
            <ac:picMk id="204" creationId="{00000000-0000-0000-0000-000000000000}"/>
          </ac:picMkLst>
        </pc:picChg>
      </pc:sldChg>
      <pc:sldChg chg="addSp delSp modSp add mod addCm delCm modCm modNotesTx">
        <pc:chgData name="Lim Shi Yue Phoebe" userId="7005eb9d-ad71-4ab7-9d7b-e6fd2ddbc4ab" providerId="ADAL" clId="{985B3617-8BF4-D744-B69A-22C35C00D209}" dt="2023-04-16T06:02:34.974" v="9132" actId="1076"/>
        <pc:sldMkLst>
          <pc:docMk/>
          <pc:sldMk cId="885413959" sldId="333"/>
        </pc:sldMkLst>
        <pc:spChg chg="add mod">
          <ac:chgData name="Lim Shi Yue Phoebe" userId="7005eb9d-ad71-4ab7-9d7b-e6fd2ddbc4ab" providerId="ADAL" clId="{985B3617-8BF4-D744-B69A-22C35C00D209}" dt="2023-04-16T01:13:56.384" v="5049" actId="1076"/>
          <ac:spMkLst>
            <pc:docMk/>
            <pc:sldMk cId="885413959" sldId="333"/>
            <ac:spMk id="2" creationId="{CAED3152-52B4-6D58-B1F9-A861A9AD35DE}"/>
          </ac:spMkLst>
        </pc:spChg>
        <pc:spChg chg="mod">
          <ac:chgData name="Lim Shi Yue Phoebe" userId="7005eb9d-ad71-4ab7-9d7b-e6fd2ddbc4ab" providerId="ADAL" clId="{985B3617-8BF4-D744-B69A-22C35C00D209}" dt="2023-04-13T15:30:45.066" v="2666" actId="20577"/>
          <ac:spMkLst>
            <pc:docMk/>
            <pc:sldMk cId="885413959" sldId="333"/>
            <ac:spMk id="9" creationId="{AE5553DB-33AF-66B2-D6A2-2AC24991558E}"/>
          </ac:spMkLst>
        </pc:spChg>
        <pc:spChg chg="mod topLvl">
          <ac:chgData name="Lim Shi Yue Phoebe" userId="7005eb9d-ad71-4ab7-9d7b-e6fd2ddbc4ab" providerId="ADAL" clId="{985B3617-8BF4-D744-B69A-22C35C00D209}" dt="2023-04-13T15:30:41.784" v="2659" actId="20577"/>
          <ac:spMkLst>
            <pc:docMk/>
            <pc:sldMk cId="885413959" sldId="333"/>
            <ac:spMk id="11" creationId="{691BAADE-BB67-788D-D69B-CFB45440FF28}"/>
          </ac:spMkLst>
        </pc:spChg>
        <pc:grpChg chg="del">
          <ac:chgData name="Lim Shi Yue Phoebe" userId="7005eb9d-ad71-4ab7-9d7b-e6fd2ddbc4ab" providerId="ADAL" clId="{985B3617-8BF4-D744-B69A-22C35C00D209}" dt="2023-04-13T15:27:10.090" v="2516" actId="478"/>
          <ac:grpSpMkLst>
            <pc:docMk/>
            <pc:sldMk cId="885413959" sldId="333"/>
            <ac:grpSpMk id="10" creationId="{8064E9A6-FCB1-DAE3-F01A-08F0ADAEC1D3}"/>
          </ac:grpSpMkLst>
        </pc:grpChg>
        <pc:picChg chg="del mod">
          <ac:chgData name="Lim Shi Yue Phoebe" userId="7005eb9d-ad71-4ab7-9d7b-e6fd2ddbc4ab" providerId="ADAL" clId="{985B3617-8BF4-D744-B69A-22C35C00D209}" dt="2023-04-13T15:31:30.406" v="2697" actId="478"/>
          <ac:picMkLst>
            <pc:docMk/>
            <pc:sldMk cId="885413959" sldId="333"/>
            <ac:picMk id="2" creationId="{0BE21AE2-CFAB-C193-48F3-E542BC537F2D}"/>
          </ac:picMkLst>
        </pc:picChg>
        <pc:picChg chg="add del mod">
          <ac:chgData name="Lim Shi Yue Phoebe" userId="7005eb9d-ad71-4ab7-9d7b-e6fd2ddbc4ab" providerId="ADAL" clId="{985B3617-8BF4-D744-B69A-22C35C00D209}" dt="2023-04-16T05:58:34.462" v="9094" actId="478"/>
          <ac:picMkLst>
            <pc:docMk/>
            <pc:sldMk cId="885413959" sldId="333"/>
            <ac:picMk id="3" creationId="{56224BB4-56C3-E480-651F-E149A0E65132}"/>
          </ac:picMkLst>
        </pc:picChg>
        <pc:picChg chg="add del mod">
          <ac:chgData name="Lim Shi Yue Phoebe" userId="7005eb9d-ad71-4ab7-9d7b-e6fd2ddbc4ab" providerId="ADAL" clId="{985B3617-8BF4-D744-B69A-22C35C00D209}" dt="2023-04-16T05:58:34.819" v="9095" actId="478"/>
          <ac:picMkLst>
            <pc:docMk/>
            <pc:sldMk cId="885413959" sldId="333"/>
            <ac:picMk id="4" creationId="{C47B3FAF-2B47-0AAA-D306-51BC46028D78}"/>
          </ac:picMkLst>
        </pc:picChg>
        <pc:picChg chg="add del mod">
          <ac:chgData name="Lim Shi Yue Phoebe" userId="7005eb9d-ad71-4ab7-9d7b-e6fd2ddbc4ab" providerId="ADAL" clId="{985B3617-8BF4-D744-B69A-22C35C00D209}" dt="2023-04-16T05:58:35.188" v="9096" actId="478"/>
          <ac:picMkLst>
            <pc:docMk/>
            <pc:sldMk cId="885413959" sldId="333"/>
            <ac:picMk id="6" creationId="{9F05C8C2-9428-6444-C038-EB47D45E5B70}"/>
          </ac:picMkLst>
        </pc:picChg>
        <pc:picChg chg="add del mod">
          <ac:chgData name="Lim Shi Yue Phoebe" userId="7005eb9d-ad71-4ab7-9d7b-e6fd2ddbc4ab" providerId="ADAL" clId="{985B3617-8BF4-D744-B69A-22C35C00D209}" dt="2023-04-16T05:59:36.990" v="9111" actId="478"/>
          <ac:picMkLst>
            <pc:docMk/>
            <pc:sldMk cId="885413959" sldId="333"/>
            <ac:picMk id="7" creationId="{AA4D4474-91A5-EB0C-9DCF-CD130F3C6592}"/>
          </ac:picMkLst>
        </pc:picChg>
        <pc:picChg chg="add del mod">
          <ac:chgData name="Lim Shi Yue Phoebe" userId="7005eb9d-ad71-4ab7-9d7b-e6fd2ddbc4ab" providerId="ADAL" clId="{985B3617-8BF4-D744-B69A-22C35C00D209}" dt="2023-04-16T05:59:36.681" v="9110" actId="478"/>
          <ac:picMkLst>
            <pc:docMk/>
            <pc:sldMk cId="885413959" sldId="333"/>
            <ac:picMk id="8" creationId="{999A8361-2BA3-F496-1436-D4B0B27A1B98}"/>
          </ac:picMkLst>
        </pc:picChg>
        <pc:picChg chg="add mod">
          <ac:chgData name="Lim Shi Yue Phoebe" userId="7005eb9d-ad71-4ab7-9d7b-e6fd2ddbc4ab" providerId="ADAL" clId="{985B3617-8BF4-D744-B69A-22C35C00D209}" dt="2023-04-16T05:58:41.225" v="9099" actId="1076"/>
          <ac:picMkLst>
            <pc:docMk/>
            <pc:sldMk cId="885413959" sldId="333"/>
            <ac:picMk id="10" creationId="{FB1C818B-AC30-6481-D47A-2E1BA8F35D35}"/>
          </ac:picMkLst>
        </pc:picChg>
        <pc:picChg chg="del topLvl">
          <ac:chgData name="Lim Shi Yue Phoebe" userId="7005eb9d-ad71-4ab7-9d7b-e6fd2ddbc4ab" providerId="ADAL" clId="{985B3617-8BF4-D744-B69A-22C35C00D209}" dt="2023-04-13T15:27:10.090" v="2516" actId="478"/>
          <ac:picMkLst>
            <pc:docMk/>
            <pc:sldMk cId="885413959" sldId="333"/>
            <ac:picMk id="12" creationId="{60EDE805-9467-2902-F98C-65FCC3DC3949}"/>
          </ac:picMkLst>
        </pc:picChg>
        <pc:picChg chg="add mod">
          <ac:chgData name="Lim Shi Yue Phoebe" userId="7005eb9d-ad71-4ab7-9d7b-e6fd2ddbc4ab" providerId="ADAL" clId="{985B3617-8BF4-D744-B69A-22C35C00D209}" dt="2023-04-16T06:02:33.374" v="9131" actId="1076"/>
          <ac:picMkLst>
            <pc:docMk/>
            <pc:sldMk cId="885413959" sldId="333"/>
            <ac:picMk id="12" creationId="{DC76360D-0C3E-7F7B-4A67-64711F200E14}"/>
          </ac:picMkLst>
        </pc:picChg>
        <pc:picChg chg="add del mod">
          <ac:chgData name="Lim Shi Yue Phoebe" userId="7005eb9d-ad71-4ab7-9d7b-e6fd2ddbc4ab" providerId="ADAL" clId="{985B3617-8BF4-D744-B69A-22C35C00D209}" dt="2023-04-16T05:59:36.361" v="9109" actId="478"/>
          <ac:picMkLst>
            <pc:docMk/>
            <pc:sldMk cId="885413959" sldId="333"/>
            <ac:picMk id="13" creationId="{40BA4B0A-E850-DEA2-9A43-B8B2B96C1875}"/>
          </ac:picMkLst>
        </pc:picChg>
        <pc:picChg chg="add del mod">
          <ac:chgData name="Lim Shi Yue Phoebe" userId="7005eb9d-ad71-4ab7-9d7b-e6fd2ddbc4ab" providerId="ADAL" clId="{985B3617-8BF4-D744-B69A-22C35C00D209}" dt="2023-04-13T15:44:45.250" v="2738" actId="478"/>
          <ac:picMkLst>
            <pc:docMk/>
            <pc:sldMk cId="885413959" sldId="333"/>
            <ac:picMk id="14" creationId="{A347C4CE-CA15-E7BB-0C2E-1AE37F6B7557}"/>
          </ac:picMkLst>
        </pc:picChg>
        <pc:picChg chg="add mod">
          <ac:chgData name="Lim Shi Yue Phoebe" userId="7005eb9d-ad71-4ab7-9d7b-e6fd2ddbc4ab" providerId="ADAL" clId="{985B3617-8BF4-D744-B69A-22C35C00D209}" dt="2023-04-16T06:02:34.974" v="9132" actId="1076"/>
          <ac:picMkLst>
            <pc:docMk/>
            <pc:sldMk cId="885413959" sldId="333"/>
            <ac:picMk id="14" creationId="{EA035440-8762-AFB9-0CAF-44826AAD81D5}"/>
          </ac:picMkLst>
        </pc:picChg>
        <pc:picChg chg="add del mod modCrop">
          <ac:chgData name="Lim Shi Yue Phoebe" userId="7005eb9d-ad71-4ab7-9d7b-e6fd2ddbc4ab" providerId="ADAL" clId="{985B3617-8BF4-D744-B69A-22C35C00D209}" dt="2023-04-16T05:59:35.934" v="9108" actId="478"/>
          <ac:picMkLst>
            <pc:docMk/>
            <pc:sldMk cId="885413959" sldId="333"/>
            <ac:picMk id="15" creationId="{3AFC1139-831A-6548-728B-3A7AF63C3730}"/>
          </ac:picMkLst>
        </pc:picChg>
        <pc:picChg chg="add mod">
          <ac:chgData name="Lim Shi Yue Phoebe" userId="7005eb9d-ad71-4ab7-9d7b-e6fd2ddbc4ab" providerId="ADAL" clId="{985B3617-8BF4-D744-B69A-22C35C00D209}" dt="2023-04-16T05:59:46.319" v="9114" actId="1076"/>
          <ac:picMkLst>
            <pc:docMk/>
            <pc:sldMk cId="885413959" sldId="333"/>
            <ac:picMk id="16" creationId="{1885A1AA-277E-CCD3-3ECB-655FFB84E584}"/>
          </ac:picMkLst>
        </pc:picChg>
        <pc:picChg chg="add mod">
          <ac:chgData name="Lim Shi Yue Phoebe" userId="7005eb9d-ad71-4ab7-9d7b-e6fd2ddbc4ab" providerId="ADAL" clId="{985B3617-8BF4-D744-B69A-22C35C00D209}" dt="2023-04-16T06:00:09.514" v="9119" actId="1076"/>
          <ac:picMkLst>
            <pc:docMk/>
            <pc:sldMk cId="885413959" sldId="333"/>
            <ac:picMk id="17" creationId="{C4394F69-715D-12F3-7529-1FE5DE6A3744}"/>
          </ac:picMkLst>
        </pc:picChg>
        <pc:picChg chg="add mod">
          <ac:chgData name="Lim Shi Yue Phoebe" userId="7005eb9d-ad71-4ab7-9d7b-e6fd2ddbc4ab" providerId="ADAL" clId="{985B3617-8BF4-D744-B69A-22C35C00D209}" dt="2023-04-16T06:00:22.346" v="9123" actId="1076"/>
          <ac:picMkLst>
            <pc:docMk/>
            <pc:sldMk cId="885413959" sldId="333"/>
            <ac:picMk id="18" creationId="{8F34B2B2-D5B5-2905-1B22-8EC99F7F1A64}"/>
          </ac:picMkLst>
        </pc:picChg>
        <pc:picChg chg="add mod">
          <ac:chgData name="Lim Shi Yue Phoebe" userId="7005eb9d-ad71-4ab7-9d7b-e6fd2ddbc4ab" providerId="ADAL" clId="{985B3617-8BF4-D744-B69A-22C35C00D209}" dt="2023-04-16T06:01:05.555" v="9128" actId="1076"/>
          <ac:picMkLst>
            <pc:docMk/>
            <pc:sldMk cId="885413959" sldId="333"/>
            <ac:picMk id="19" creationId="{87E9D0C9-41C3-3281-05DA-59D4E55672ED}"/>
          </ac:picMkLst>
        </pc:picChg>
        <pc:picChg chg="del">
          <ac:chgData name="Lim Shi Yue Phoebe" userId="7005eb9d-ad71-4ab7-9d7b-e6fd2ddbc4ab" providerId="ADAL" clId="{985B3617-8BF4-D744-B69A-22C35C00D209}" dt="2023-04-13T15:31:17.714" v="2687" actId="478"/>
          <ac:picMkLst>
            <pc:docMk/>
            <pc:sldMk cId="885413959" sldId="333"/>
            <ac:picMk id="257" creationId="{00000000-0000-0000-0000-000000000000}"/>
          </ac:picMkLst>
        </pc:picChg>
        <pc:picChg chg="del">
          <ac:chgData name="Lim Shi Yue Phoebe" userId="7005eb9d-ad71-4ab7-9d7b-e6fd2ddbc4ab" providerId="ADAL" clId="{985B3617-8BF4-D744-B69A-22C35C00D209}" dt="2023-04-13T15:31:26.671" v="2692" actId="478"/>
          <ac:picMkLst>
            <pc:docMk/>
            <pc:sldMk cId="885413959" sldId="333"/>
            <ac:picMk id="261" creationId="{00000000-0000-0000-0000-000000000000}"/>
          </ac:picMkLst>
        </pc:picChg>
        <pc:picChg chg="del">
          <ac:chgData name="Lim Shi Yue Phoebe" userId="7005eb9d-ad71-4ab7-9d7b-e6fd2ddbc4ab" providerId="ADAL" clId="{985B3617-8BF4-D744-B69A-22C35C00D209}" dt="2023-04-13T15:31:22.284" v="2690" actId="478"/>
          <ac:picMkLst>
            <pc:docMk/>
            <pc:sldMk cId="885413959" sldId="333"/>
            <ac:picMk id="262" creationId="{00000000-0000-0000-0000-000000000000}"/>
          </ac:picMkLst>
        </pc:picChg>
        <pc:picChg chg="del">
          <ac:chgData name="Lim Shi Yue Phoebe" userId="7005eb9d-ad71-4ab7-9d7b-e6fd2ddbc4ab" providerId="ADAL" clId="{985B3617-8BF4-D744-B69A-22C35C00D209}" dt="2023-04-13T15:27:27.856" v="2521" actId="478"/>
          <ac:picMkLst>
            <pc:docMk/>
            <pc:sldMk cId="885413959" sldId="333"/>
            <ac:picMk id="264" creationId="{00000000-0000-0000-0000-000000000000}"/>
          </ac:picMkLst>
        </pc:picChg>
        <pc:picChg chg="del">
          <ac:chgData name="Lim Shi Yue Phoebe" userId="7005eb9d-ad71-4ab7-9d7b-e6fd2ddbc4ab" providerId="ADAL" clId="{985B3617-8BF4-D744-B69A-22C35C00D209}" dt="2023-04-13T15:27:34.924" v="2525" actId="478"/>
          <ac:picMkLst>
            <pc:docMk/>
            <pc:sldMk cId="885413959" sldId="333"/>
            <ac:picMk id="265" creationId="{00000000-0000-0000-0000-000000000000}"/>
          </ac:picMkLst>
        </pc:picChg>
        <pc:picChg chg="del mod">
          <ac:chgData name="Lim Shi Yue Phoebe" userId="7005eb9d-ad71-4ab7-9d7b-e6fd2ddbc4ab" providerId="ADAL" clId="{985B3617-8BF4-D744-B69A-22C35C00D209}" dt="2023-04-13T15:27:41.586" v="2531" actId="478"/>
          <ac:picMkLst>
            <pc:docMk/>
            <pc:sldMk cId="885413959" sldId="333"/>
            <ac:picMk id="266" creationId="{00000000-0000-0000-0000-000000000000}"/>
          </ac:picMkLst>
        </pc:picChg>
      </pc:sldChg>
      <pc:sldChg chg="addSp delSp modSp new mod modShow addCm delCm modCm modNotesTx">
        <pc:chgData name="Lim Shi Yue Phoebe" userId="7005eb9d-ad71-4ab7-9d7b-e6fd2ddbc4ab" providerId="ADAL" clId="{985B3617-8BF4-D744-B69A-22C35C00D209}" dt="2023-04-16T03:02:26.044" v="5111" actId="20577"/>
        <pc:sldMkLst>
          <pc:docMk/>
          <pc:sldMk cId="222988237" sldId="334"/>
        </pc:sldMkLst>
        <pc:spChg chg="mod">
          <ac:chgData name="Lim Shi Yue Phoebe" userId="7005eb9d-ad71-4ab7-9d7b-e6fd2ddbc4ab" providerId="ADAL" clId="{985B3617-8BF4-D744-B69A-22C35C00D209}" dt="2023-04-16T02:49:51.175" v="5066" actId="1036"/>
          <ac:spMkLst>
            <pc:docMk/>
            <pc:sldMk cId="222988237" sldId="334"/>
            <ac:spMk id="2" creationId="{75122FF2-6B7F-BA8A-4381-2EB77E5466B3}"/>
          </ac:spMkLst>
        </pc:spChg>
        <pc:spChg chg="mod">
          <ac:chgData name="Lim Shi Yue Phoebe" userId="7005eb9d-ad71-4ab7-9d7b-e6fd2ddbc4ab" providerId="ADAL" clId="{985B3617-8BF4-D744-B69A-22C35C00D209}" dt="2023-04-16T03:02:26.044" v="5111" actId="20577"/>
          <ac:spMkLst>
            <pc:docMk/>
            <pc:sldMk cId="222988237" sldId="334"/>
            <ac:spMk id="3" creationId="{ECD17670-6652-6065-B746-216C9C39D81A}"/>
          </ac:spMkLst>
        </pc:spChg>
        <pc:spChg chg="add del">
          <ac:chgData name="Lim Shi Yue Phoebe" userId="7005eb9d-ad71-4ab7-9d7b-e6fd2ddbc4ab" providerId="ADAL" clId="{985B3617-8BF4-D744-B69A-22C35C00D209}" dt="2023-04-15T13:48:48.784" v="3516"/>
          <ac:spMkLst>
            <pc:docMk/>
            <pc:sldMk cId="222988237" sldId="334"/>
            <ac:spMk id="4" creationId="{0D2A94A4-4AF7-1BC6-A5FF-9838C2CC7313}"/>
          </ac:spMkLst>
        </pc:spChg>
        <pc:spChg chg="add del mod">
          <ac:chgData name="Lim Shi Yue Phoebe" userId="7005eb9d-ad71-4ab7-9d7b-e6fd2ddbc4ab" providerId="ADAL" clId="{985B3617-8BF4-D744-B69A-22C35C00D209}" dt="2023-04-15T14:12:40.929" v="3732" actId="478"/>
          <ac:spMkLst>
            <pc:docMk/>
            <pc:sldMk cId="222988237" sldId="334"/>
            <ac:spMk id="7" creationId="{C6D71E19-43F8-A402-4E32-283DE63071C0}"/>
          </ac:spMkLst>
        </pc:spChg>
        <pc:spChg chg="add mod">
          <ac:chgData name="Lim Shi Yue Phoebe" userId="7005eb9d-ad71-4ab7-9d7b-e6fd2ddbc4ab" providerId="ADAL" clId="{985B3617-8BF4-D744-B69A-22C35C00D209}" dt="2023-04-16T01:00:44.416" v="4952" actId="1076"/>
          <ac:spMkLst>
            <pc:docMk/>
            <pc:sldMk cId="222988237" sldId="334"/>
            <ac:spMk id="9" creationId="{C645CF4D-33C6-3AA4-D066-720D06C5C40B}"/>
          </ac:spMkLst>
        </pc:spChg>
        <pc:picChg chg="add mod modCrop">
          <ac:chgData name="Lim Shi Yue Phoebe" userId="7005eb9d-ad71-4ab7-9d7b-e6fd2ddbc4ab" providerId="ADAL" clId="{985B3617-8BF4-D744-B69A-22C35C00D209}" dt="2023-04-16T01:00:36.938" v="4949" actId="1076"/>
          <ac:picMkLst>
            <pc:docMk/>
            <pc:sldMk cId="222988237" sldId="334"/>
            <ac:picMk id="5" creationId="{78C7D89E-5D25-5ABB-C344-D3A052FD4D45}"/>
          </ac:picMkLst>
        </pc:picChg>
      </pc:sldChg>
      <pc:sldChg chg="delSp modSp new mod">
        <pc:chgData name="Lim Shi Yue Phoebe" userId="7005eb9d-ad71-4ab7-9d7b-e6fd2ddbc4ab" providerId="ADAL" clId="{985B3617-8BF4-D744-B69A-22C35C00D209}" dt="2023-04-16T16:18:12.934" v="9182" actId="20577"/>
        <pc:sldMkLst>
          <pc:docMk/>
          <pc:sldMk cId="4281980506" sldId="335"/>
        </pc:sldMkLst>
        <pc:spChg chg="mod">
          <ac:chgData name="Lim Shi Yue Phoebe" userId="7005eb9d-ad71-4ab7-9d7b-e6fd2ddbc4ab" providerId="ADAL" clId="{985B3617-8BF4-D744-B69A-22C35C00D209}" dt="2023-04-16T16:18:12.934" v="9182" actId="20577"/>
          <ac:spMkLst>
            <pc:docMk/>
            <pc:sldMk cId="4281980506" sldId="335"/>
            <ac:spMk id="2" creationId="{01E80F7D-C626-6042-E5A5-2DDB0E92F638}"/>
          </ac:spMkLst>
        </pc:spChg>
        <pc:spChg chg="del">
          <ac:chgData name="Lim Shi Yue Phoebe" userId="7005eb9d-ad71-4ab7-9d7b-e6fd2ddbc4ab" providerId="ADAL" clId="{985B3617-8BF4-D744-B69A-22C35C00D209}" dt="2023-04-16T16:17:26.900" v="9178" actId="478"/>
          <ac:spMkLst>
            <pc:docMk/>
            <pc:sldMk cId="4281980506" sldId="335"/>
            <ac:spMk id="3" creationId="{B64A2D78-59B6-2969-348B-C72D93C62AD3}"/>
          </ac:spMkLst>
        </pc:spChg>
      </pc:sldChg>
    </pc:docChg>
  </pc:docChgLst>
  <pc:docChgLst>
    <pc:chgData name="Lim Shi Yue Phoebe" userId="7005eb9d-ad71-4ab7-9d7b-e6fd2ddbc4ab" providerId="ADAL" clId="{B73E5A4B-48B8-ED43-BB6C-71DC1CDFAE1D}"/>
    <pc:docChg chg="undo custSel addSld delSld modSld sldOrd modMainMaster">
      <pc:chgData name="Lim Shi Yue Phoebe" userId="7005eb9d-ad71-4ab7-9d7b-e6fd2ddbc4ab" providerId="ADAL" clId="{B73E5A4B-48B8-ED43-BB6C-71DC1CDFAE1D}" dt="2023-04-03T08:41:04.821" v="31044" actId="20577"/>
      <pc:docMkLst>
        <pc:docMk/>
      </pc:docMkLst>
      <pc:sldChg chg="addSp delSp modSp mod setBg modNotes modNotesTx">
        <pc:chgData name="Lim Shi Yue Phoebe" userId="7005eb9d-ad71-4ab7-9d7b-e6fd2ddbc4ab" providerId="ADAL" clId="{B73E5A4B-48B8-ED43-BB6C-71DC1CDFAE1D}" dt="2023-04-03T08:41:04.821" v="31044" actId="20577"/>
        <pc:sldMkLst>
          <pc:docMk/>
          <pc:sldMk cId="0" sldId="256"/>
        </pc:sldMkLst>
        <pc:spChg chg="add del mod">
          <ac:chgData name="Lim Shi Yue Phoebe" userId="7005eb9d-ad71-4ab7-9d7b-e6fd2ddbc4ab" providerId="ADAL" clId="{B73E5A4B-48B8-ED43-BB6C-71DC1CDFAE1D}" dt="2023-03-29T03:53:23.134" v="543"/>
          <ac:spMkLst>
            <pc:docMk/>
            <pc:sldMk cId="0" sldId="256"/>
            <ac:spMk id="2" creationId="{308517A8-4A55-6A9E-FB8B-334CB3077492}"/>
          </ac:spMkLst>
        </pc:spChg>
        <pc:spChg chg="mod">
          <ac:chgData name="Lim Shi Yue Phoebe" userId="7005eb9d-ad71-4ab7-9d7b-e6fd2ddbc4ab" providerId="ADAL" clId="{B73E5A4B-48B8-ED43-BB6C-71DC1CDFAE1D}" dt="2023-03-29T03:53:19.285" v="541" actId="207"/>
          <ac:spMkLst>
            <pc:docMk/>
            <pc:sldMk cId="0" sldId="256"/>
            <ac:spMk id="54" creationId="{00000000-0000-0000-0000-000000000000}"/>
          </ac:spMkLst>
        </pc:spChg>
        <pc:spChg chg="mod">
          <ac:chgData name="Lim Shi Yue Phoebe" userId="7005eb9d-ad71-4ab7-9d7b-e6fd2ddbc4ab" providerId="ADAL" clId="{B73E5A4B-48B8-ED43-BB6C-71DC1CDFAE1D}" dt="2023-03-29T03:27:48.284" v="26" actId="2711"/>
          <ac:spMkLst>
            <pc:docMk/>
            <pc:sldMk cId="0" sldId="256"/>
            <ac:spMk id="55" creationId="{00000000-0000-0000-0000-000000000000}"/>
          </ac:spMkLst>
        </pc:spChg>
      </pc:sldChg>
      <pc:sldChg chg="delSp add del mod setBg modNotes">
        <pc:chgData name="Lim Shi Yue Phoebe" userId="7005eb9d-ad71-4ab7-9d7b-e6fd2ddbc4ab" providerId="ADAL" clId="{B73E5A4B-48B8-ED43-BB6C-71DC1CDFAE1D}" dt="2023-03-29T03:33:47.509" v="79" actId="2696"/>
        <pc:sldMkLst>
          <pc:docMk/>
          <pc:sldMk cId="0" sldId="257"/>
        </pc:sldMkLst>
        <pc:picChg chg="del">
          <ac:chgData name="Lim Shi Yue Phoebe" userId="7005eb9d-ad71-4ab7-9d7b-e6fd2ddbc4ab" providerId="ADAL" clId="{B73E5A4B-48B8-ED43-BB6C-71DC1CDFAE1D}" dt="2023-03-29T03:28:51.433" v="48" actId="478"/>
          <ac:picMkLst>
            <pc:docMk/>
            <pc:sldMk cId="0" sldId="257"/>
            <ac:picMk id="60" creationId="{00000000-0000-0000-0000-000000000000}"/>
          </ac:picMkLst>
        </pc:picChg>
      </pc:sldChg>
      <pc:sldChg chg="del setBg modNotes">
        <pc:chgData name="Lim Shi Yue Phoebe" userId="7005eb9d-ad71-4ab7-9d7b-e6fd2ddbc4ab" providerId="ADAL" clId="{B73E5A4B-48B8-ED43-BB6C-71DC1CDFAE1D}" dt="2023-03-29T03:30:03.503" v="58" actId="2696"/>
        <pc:sldMkLst>
          <pc:docMk/>
          <pc:sldMk cId="0" sldId="258"/>
        </pc:sldMkLst>
      </pc:sldChg>
      <pc:sldChg chg="del setBg modNotes">
        <pc:chgData name="Lim Shi Yue Phoebe" userId="7005eb9d-ad71-4ab7-9d7b-e6fd2ddbc4ab" providerId="ADAL" clId="{B73E5A4B-48B8-ED43-BB6C-71DC1CDFAE1D}" dt="2023-03-29T03:35:08.004" v="88" actId="2696"/>
        <pc:sldMkLst>
          <pc:docMk/>
          <pc:sldMk cId="0" sldId="259"/>
        </pc:sldMkLst>
      </pc:sldChg>
      <pc:sldChg chg="addSp delSp modSp del mod ord modShow modNotes modNotesTx">
        <pc:chgData name="Lim Shi Yue Phoebe" userId="7005eb9d-ad71-4ab7-9d7b-e6fd2ddbc4ab" providerId="ADAL" clId="{B73E5A4B-48B8-ED43-BB6C-71DC1CDFAE1D}" dt="2023-03-29T14:27:23.167" v="8780" actId="2696"/>
        <pc:sldMkLst>
          <pc:docMk/>
          <pc:sldMk cId="0" sldId="260"/>
        </pc:sldMkLst>
        <pc:spChg chg="mod">
          <ac:chgData name="Lim Shi Yue Phoebe" userId="7005eb9d-ad71-4ab7-9d7b-e6fd2ddbc4ab" providerId="ADAL" clId="{B73E5A4B-48B8-ED43-BB6C-71DC1CDFAE1D}" dt="2023-03-29T13:53:31.464" v="8322" actId="1076"/>
          <ac:spMkLst>
            <pc:docMk/>
            <pc:sldMk cId="0" sldId="260"/>
            <ac:spMk id="78" creationId="{00000000-0000-0000-0000-000000000000}"/>
          </ac:spMkLst>
        </pc:spChg>
        <pc:picChg chg="add del mod">
          <ac:chgData name="Lim Shi Yue Phoebe" userId="7005eb9d-ad71-4ab7-9d7b-e6fd2ddbc4ab" providerId="ADAL" clId="{B73E5A4B-48B8-ED43-BB6C-71DC1CDFAE1D}" dt="2023-03-29T13:53:29.957" v="8321"/>
          <ac:picMkLst>
            <pc:docMk/>
            <pc:sldMk cId="0" sldId="260"/>
            <ac:picMk id="5" creationId="{0CF90A81-A308-E112-0201-87769ACF1AEB}"/>
          </ac:picMkLst>
        </pc:picChg>
        <pc:cxnChg chg="mod">
          <ac:chgData name="Lim Shi Yue Phoebe" userId="7005eb9d-ad71-4ab7-9d7b-e6fd2ddbc4ab" providerId="ADAL" clId="{B73E5A4B-48B8-ED43-BB6C-71DC1CDFAE1D}" dt="2023-03-29T13:53:31.464" v="8322" actId="1076"/>
          <ac:cxnSpMkLst>
            <pc:docMk/>
            <pc:sldMk cId="0" sldId="260"/>
            <ac:cxnSpMk id="83" creationId="{00000000-0000-0000-0000-000000000000}"/>
          </ac:cxnSpMkLst>
        </pc:cxnChg>
        <pc:cxnChg chg="mod">
          <ac:chgData name="Lim Shi Yue Phoebe" userId="7005eb9d-ad71-4ab7-9d7b-e6fd2ddbc4ab" providerId="ADAL" clId="{B73E5A4B-48B8-ED43-BB6C-71DC1CDFAE1D}" dt="2023-03-29T13:53:31.464" v="8322" actId="1076"/>
          <ac:cxnSpMkLst>
            <pc:docMk/>
            <pc:sldMk cId="0" sldId="260"/>
            <ac:cxnSpMk id="84" creationId="{00000000-0000-0000-0000-000000000000}"/>
          </ac:cxnSpMkLst>
        </pc:cxnChg>
      </pc:sldChg>
      <pc:sldChg chg="modSp del mod ord">
        <pc:chgData name="Lim Shi Yue Phoebe" userId="7005eb9d-ad71-4ab7-9d7b-e6fd2ddbc4ab" providerId="ADAL" clId="{B73E5A4B-48B8-ED43-BB6C-71DC1CDFAE1D}" dt="2023-03-29T14:29:33.082" v="8788" actId="2696"/>
        <pc:sldMkLst>
          <pc:docMk/>
          <pc:sldMk cId="0" sldId="261"/>
        </pc:sldMkLst>
        <pc:spChg chg="mod">
          <ac:chgData name="Lim Shi Yue Phoebe" userId="7005eb9d-ad71-4ab7-9d7b-e6fd2ddbc4ab" providerId="ADAL" clId="{B73E5A4B-48B8-ED43-BB6C-71DC1CDFAE1D}" dt="2023-03-29T14:29:30.530" v="8787" actId="20577"/>
          <ac:spMkLst>
            <pc:docMk/>
            <pc:sldMk cId="0" sldId="261"/>
            <ac:spMk id="91" creationId="{00000000-0000-0000-0000-000000000000}"/>
          </ac:spMkLst>
        </pc:spChg>
      </pc:sldChg>
      <pc:sldChg chg="modSp del mod modNotes modNotesTx">
        <pc:chgData name="Lim Shi Yue Phoebe" userId="7005eb9d-ad71-4ab7-9d7b-e6fd2ddbc4ab" providerId="ADAL" clId="{B73E5A4B-48B8-ED43-BB6C-71DC1CDFAE1D}" dt="2023-03-29T13:09:57.039" v="8056" actId="2696"/>
        <pc:sldMkLst>
          <pc:docMk/>
          <pc:sldMk cId="0" sldId="262"/>
        </pc:sldMkLst>
        <pc:spChg chg="mod">
          <ac:chgData name="Lim Shi Yue Phoebe" userId="7005eb9d-ad71-4ab7-9d7b-e6fd2ddbc4ab" providerId="ADAL" clId="{B73E5A4B-48B8-ED43-BB6C-71DC1CDFAE1D}" dt="2023-03-29T13:00:31.041" v="7772"/>
          <ac:spMkLst>
            <pc:docMk/>
            <pc:sldMk cId="0" sldId="262"/>
            <ac:spMk id="97" creationId="{00000000-0000-0000-0000-000000000000}"/>
          </ac:spMkLst>
        </pc:spChg>
        <pc:spChg chg="mod">
          <ac:chgData name="Lim Shi Yue Phoebe" userId="7005eb9d-ad71-4ab7-9d7b-e6fd2ddbc4ab" providerId="ADAL" clId="{B73E5A4B-48B8-ED43-BB6C-71DC1CDFAE1D}" dt="2023-03-29T07:10:51.950" v="7350" actId="2710"/>
          <ac:spMkLst>
            <pc:docMk/>
            <pc:sldMk cId="0" sldId="262"/>
            <ac:spMk id="98" creationId="{00000000-0000-0000-0000-000000000000}"/>
          </ac:spMkLst>
        </pc:spChg>
      </pc:sldChg>
      <pc:sldChg chg="modSp del mod modShow modNotes">
        <pc:chgData name="Lim Shi Yue Phoebe" userId="7005eb9d-ad71-4ab7-9d7b-e6fd2ddbc4ab" providerId="ADAL" clId="{B73E5A4B-48B8-ED43-BB6C-71DC1CDFAE1D}" dt="2023-03-29T07:06:02.817" v="7234" actId="2696"/>
        <pc:sldMkLst>
          <pc:docMk/>
          <pc:sldMk cId="0" sldId="263"/>
        </pc:sldMkLst>
        <pc:spChg chg="mod">
          <ac:chgData name="Lim Shi Yue Phoebe" userId="7005eb9d-ad71-4ab7-9d7b-e6fd2ddbc4ab" providerId="ADAL" clId="{B73E5A4B-48B8-ED43-BB6C-71DC1CDFAE1D}" dt="2023-03-29T03:51:35.010" v="532"/>
          <ac:spMkLst>
            <pc:docMk/>
            <pc:sldMk cId="0" sldId="263"/>
            <ac:spMk id="103" creationId="{00000000-0000-0000-0000-000000000000}"/>
          </ac:spMkLst>
        </pc:spChg>
        <pc:spChg chg="mod">
          <ac:chgData name="Lim Shi Yue Phoebe" userId="7005eb9d-ad71-4ab7-9d7b-e6fd2ddbc4ab" providerId="ADAL" clId="{B73E5A4B-48B8-ED43-BB6C-71DC1CDFAE1D}" dt="2023-03-29T03:51:35.010" v="532"/>
          <ac:spMkLst>
            <pc:docMk/>
            <pc:sldMk cId="0" sldId="263"/>
            <ac:spMk id="104" creationId="{00000000-0000-0000-0000-000000000000}"/>
          </ac:spMkLst>
        </pc:spChg>
      </pc:sldChg>
      <pc:sldChg chg="add del mod modShow modNotes">
        <pc:chgData name="Lim Shi Yue Phoebe" userId="7005eb9d-ad71-4ab7-9d7b-e6fd2ddbc4ab" providerId="ADAL" clId="{B73E5A4B-48B8-ED43-BB6C-71DC1CDFAE1D}" dt="2023-03-29T07:06:09.050" v="7237" actId="2696"/>
        <pc:sldMkLst>
          <pc:docMk/>
          <pc:sldMk cId="0" sldId="264"/>
        </pc:sldMkLst>
      </pc:sldChg>
      <pc:sldChg chg="addSp delSp modSp mod ord addCm delCm modCm modNotes modNotesTx">
        <pc:chgData name="Lim Shi Yue Phoebe" userId="7005eb9d-ad71-4ab7-9d7b-e6fd2ddbc4ab" providerId="ADAL" clId="{B73E5A4B-48B8-ED43-BB6C-71DC1CDFAE1D}" dt="2023-03-31T06:57:20.817" v="30893" actId="20577"/>
        <pc:sldMkLst>
          <pc:docMk/>
          <pc:sldMk cId="0" sldId="265"/>
        </pc:sldMkLst>
        <pc:spChg chg="add del mod">
          <ac:chgData name="Lim Shi Yue Phoebe" userId="7005eb9d-ad71-4ab7-9d7b-e6fd2ddbc4ab" providerId="ADAL" clId="{B73E5A4B-48B8-ED43-BB6C-71DC1CDFAE1D}" dt="2023-03-29T05:19:58.134" v="3266"/>
          <ac:spMkLst>
            <pc:docMk/>
            <pc:sldMk cId="0" sldId="265"/>
            <ac:spMk id="2" creationId="{19459C2D-2E67-452C-C8FC-AF02446143A2}"/>
          </ac:spMkLst>
        </pc:spChg>
        <pc:spChg chg="add del mod">
          <ac:chgData name="Lim Shi Yue Phoebe" userId="7005eb9d-ad71-4ab7-9d7b-e6fd2ddbc4ab" providerId="ADAL" clId="{B73E5A4B-48B8-ED43-BB6C-71DC1CDFAE1D}" dt="2023-03-29T05:19:58.134" v="3266"/>
          <ac:spMkLst>
            <pc:docMk/>
            <pc:sldMk cId="0" sldId="265"/>
            <ac:spMk id="4" creationId="{75D7230C-F9D3-293C-EF1E-A5B8E792699B}"/>
          </ac:spMkLst>
        </pc:spChg>
        <pc:spChg chg="add del mod">
          <ac:chgData name="Lim Shi Yue Phoebe" userId="7005eb9d-ad71-4ab7-9d7b-e6fd2ddbc4ab" providerId="ADAL" clId="{B73E5A4B-48B8-ED43-BB6C-71DC1CDFAE1D}" dt="2023-03-29T05:19:58.134" v="3266"/>
          <ac:spMkLst>
            <pc:docMk/>
            <pc:sldMk cId="0" sldId="265"/>
            <ac:spMk id="5" creationId="{6185AEE1-B581-5FF0-1BAE-33501655CBA8}"/>
          </ac:spMkLst>
        </pc:spChg>
        <pc:spChg chg="add del mod">
          <ac:chgData name="Lim Shi Yue Phoebe" userId="7005eb9d-ad71-4ab7-9d7b-e6fd2ddbc4ab" providerId="ADAL" clId="{B73E5A4B-48B8-ED43-BB6C-71DC1CDFAE1D}" dt="2023-03-29T05:19:58.134" v="3266"/>
          <ac:spMkLst>
            <pc:docMk/>
            <pc:sldMk cId="0" sldId="265"/>
            <ac:spMk id="6" creationId="{AD87E8FD-4B1B-9131-72A3-DAA443AF44EB}"/>
          </ac:spMkLst>
        </pc:spChg>
        <pc:spChg chg="add del mod">
          <ac:chgData name="Lim Shi Yue Phoebe" userId="7005eb9d-ad71-4ab7-9d7b-e6fd2ddbc4ab" providerId="ADAL" clId="{B73E5A4B-48B8-ED43-BB6C-71DC1CDFAE1D}" dt="2023-03-29T05:19:58.134" v="3266"/>
          <ac:spMkLst>
            <pc:docMk/>
            <pc:sldMk cId="0" sldId="265"/>
            <ac:spMk id="7" creationId="{E038C8D4-3225-8629-C82F-D93D96F933CE}"/>
          </ac:spMkLst>
        </pc:spChg>
        <pc:spChg chg="add del mod">
          <ac:chgData name="Lim Shi Yue Phoebe" userId="7005eb9d-ad71-4ab7-9d7b-e6fd2ddbc4ab" providerId="ADAL" clId="{B73E5A4B-48B8-ED43-BB6C-71DC1CDFAE1D}" dt="2023-03-29T05:19:58.134" v="3266"/>
          <ac:spMkLst>
            <pc:docMk/>
            <pc:sldMk cId="0" sldId="265"/>
            <ac:spMk id="12" creationId="{37716489-4079-1FE7-BC9F-B5E4A994E976}"/>
          </ac:spMkLst>
        </pc:spChg>
        <pc:spChg chg="add del mod">
          <ac:chgData name="Lim Shi Yue Phoebe" userId="7005eb9d-ad71-4ab7-9d7b-e6fd2ddbc4ab" providerId="ADAL" clId="{B73E5A4B-48B8-ED43-BB6C-71DC1CDFAE1D}" dt="2023-03-29T05:19:58.134" v="3266"/>
          <ac:spMkLst>
            <pc:docMk/>
            <pc:sldMk cId="0" sldId="265"/>
            <ac:spMk id="13" creationId="{EFC3360B-BCA2-439B-10C1-0733BBB24A00}"/>
          </ac:spMkLst>
        </pc:spChg>
        <pc:spChg chg="add mod">
          <ac:chgData name="Lim Shi Yue Phoebe" userId="7005eb9d-ad71-4ab7-9d7b-e6fd2ddbc4ab" providerId="ADAL" clId="{B73E5A4B-48B8-ED43-BB6C-71DC1CDFAE1D}" dt="2023-03-31T01:46:21.337" v="23122" actId="20577"/>
          <ac:spMkLst>
            <pc:docMk/>
            <pc:sldMk cId="0" sldId="265"/>
            <ac:spMk id="15" creationId="{A8D49946-D33A-918E-8CB2-01ECFFC5A1E8}"/>
          </ac:spMkLst>
        </pc:spChg>
        <pc:spChg chg="add mod">
          <ac:chgData name="Lim Shi Yue Phoebe" userId="7005eb9d-ad71-4ab7-9d7b-e6fd2ddbc4ab" providerId="ADAL" clId="{B73E5A4B-48B8-ED43-BB6C-71DC1CDFAE1D}" dt="2023-03-29T07:11:10.740" v="7355" actId="1076"/>
          <ac:spMkLst>
            <pc:docMk/>
            <pc:sldMk cId="0" sldId="265"/>
            <ac:spMk id="17" creationId="{41D2D20E-A9E9-D6DE-EE82-3FB47C36C1A7}"/>
          </ac:spMkLst>
        </pc:spChg>
        <pc:spChg chg="add mod">
          <ac:chgData name="Lim Shi Yue Phoebe" userId="7005eb9d-ad71-4ab7-9d7b-e6fd2ddbc4ab" providerId="ADAL" clId="{B73E5A4B-48B8-ED43-BB6C-71DC1CDFAE1D}" dt="2023-03-29T07:11:06.652" v="7353" actId="1076"/>
          <ac:spMkLst>
            <pc:docMk/>
            <pc:sldMk cId="0" sldId="265"/>
            <ac:spMk id="18" creationId="{FFD8CBBA-65CA-C019-CED5-021DDEFCEF68}"/>
          </ac:spMkLst>
        </pc:spChg>
        <pc:spChg chg="add mod">
          <ac:chgData name="Lim Shi Yue Phoebe" userId="7005eb9d-ad71-4ab7-9d7b-e6fd2ddbc4ab" providerId="ADAL" clId="{B73E5A4B-48B8-ED43-BB6C-71DC1CDFAE1D}" dt="2023-03-29T07:11:06.652" v="7353" actId="1076"/>
          <ac:spMkLst>
            <pc:docMk/>
            <pc:sldMk cId="0" sldId="265"/>
            <ac:spMk id="19" creationId="{E075DD84-4502-B6B9-CBDE-545D821CDD4F}"/>
          </ac:spMkLst>
        </pc:spChg>
        <pc:spChg chg="add mod">
          <ac:chgData name="Lim Shi Yue Phoebe" userId="7005eb9d-ad71-4ab7-9d7b-e6fd2ddbc4ab" providerId="ADAL" clId="{B73E5A4B-48B8-ED43-BB6C-71DC1CDFAE1D}" dt="2023-03-29T07:11:06.652" v="7353" actId="1076"/>
          <ac:spMkLst>
            <pc:docMk/>
            <pc:sldMk cId="0" sldId="265"/>
            <ac:spMk id="20" creationId="{D2EF3E2A-8EA0-02FA-EC75-82039CB3FD46}"/>
          </ac:spMkLst>
        </pc:spChg>
        <pc:spChg chg="add del mod">
          <ac:chgData name="Lim Shi Yue Phoebe" userId="7005eb9d-ad71-4ab7-9d7b-e6fd2ddbc4ab" providerId="ADAL" clId="{B73E5A4B-48B8-ED43-BB6C-71DC1CDFAE1D}" dt="2023-03-31T01:52:05.983" v="23129" actId="478"/>
          <ac:spMkLst>
            <pc:docMk/>
            <pc:sldMk cId="0" sldId="265"/>
            <ac:spMk id="25" creationId="{C5568BC7-2E11-D7CB-EBC0-1BD68A9E0CED}"/>
          </ac:spMkLst>
        </pc:spChg>
        <pc:spChg chg="add del mod">
          <ac:chgData name="Lim Shi Yue Phoebe" userId="7005eb9d-ad71-4ab7-9d7b-e6fd2ddbc4ab" providerId="ADAL" clId="{B73E5A4B-48B8-ED43-BB6C-71DC1CDFAE1D}" dt="2023-03-31T01:52:04.568" v="23127" actId="478"/>
          <ac:spMkLst>
            <pc:docMk/>
            <pc:sldMk cId="0" sldId="265"/>
            <ac:spMk id="26" creationId="{4EABD91B-A866-DF8E-CBFA-495EA0139696}"/>
          </ac:spMkLst>
        </pc:spChg>
        <pc:spChg chg="add del mod">
          <ac:chgData name="Lim Shi Yue Phoebe" userId="7005eb9d-ad71-4ab7-9d7b-e6fd2ddbc4ab" providerId="ADAL" clId="{B73E5A4B-48B8-ED43-BB6C-71DC1CDFAE1D}" dt="2023-03-31T01:52:11.338" v="23131" actId="478"/>
          <ac:spMkLst>
            <pc:docMk/>
            <pc:sldMk cId="0" sldId="265"/>
            <ac:spMk id="50" creationId="{61561447-F223-9183-2C7D-E9B067A48C10}"/>
          </ac:spMkLst>
        </pc:spChg>
        <pc:spChg chg="mod">
          <ac:chgData name="Lim Shi Yue Phoebe" userId="7005eb9d-ad71-4ab7-9d7b-e6fd2ddbc4ab" providerId="ADAL" clId="{B73E5A4B-48B8-ED43-BB6C-71DC1CDFAE1D}" dt="2023-03-30T01:58:17.821" v="15425" actId="20577"/>
          <ac:spMkLst>
            <pc:docMk/>
            <pc:sldMk cId="0" sldId="265"/>
            <ac:spMk id="119" creationId="{00000000-0000-0000-0000-000000000000}"/>
          </ac:spMkLst>
        </pc:spChg>
        <pc:spChg chg="mod">
          <ac:chgData name="Lim Shi Yue Phoebe" userId="7005eb9d-ad71-4ab7-9d7b-e6fd2ddbc4ab" providerId="ADAL" clId="{B73E5A4B-48B8-ED43-BB6C-71DC1CDFAE1D}" dt="2023-03-30T02:16:51.501" v="16391" actId="20577"/>
          <ac:spMkLst>
            <pc:docMk/>
            <pc:sldMk cId="0" sldId="265"/>
            <ac:spMk id="120" creationId="{00000000-0000-0000-0000-000000000000}"/>
          </ac:spMkLst>
        </pc:spChg>
        <pc:picChg chg="add del mod">
          <ac:chgData name="Lim Shi Yue Phoebe" userId="7005eb9d-ad71-4ab7-9d7b-e6fd2ddbc4ab" providerId="ADAL" clId="{B73E5A4B-48B8-ED43-BB6C-71DC1CDFAE1D}" dt="2023-03-29T05:19:58.134" v="3266"/>
          <ac:picMkLst>
            <pc:docMk/>
            <pc:sldMk cId="0" sldId="265"/>
            <ac:picMk id="8" creationId="{0126F238-87A0-9746-59E9-E623402A4F14}"/>
          </ac:picMkLst>
        </pc:picChg>
        <pc:picChg chg="add del mod">
          <ac:chgData name="Lim Shi Yue Phoebe" userId="7005eb9d-ad71-4ab7-9d7b-e6fd2ddbc4ab" providerId="ADAL" clId="{B73E5A4B-48B8-ED43-BB6C-71DC1CDFAE1D}" dt="2023-03-29T05:19:58.134" v="3266"/>
          <ac:picMkLst>
            <pc:docMk/>
            <pc:sldMk cId="0" sldId="265"/>
            <ac:picMk id="11" creationId="{0E3F2A50-58A6-7BFE-F5E4-40E346D872C6}"/>
          </ac:picMkLst>
        </pc:picChg>
        <pc:picChg chg="add mod">
          <ac:chgData name="Lim Shi Yue Phoebe" userId="7005eb9d-ad71-4ab7-9d7b-e6fd2ddbc4ab" providerId="ADAL" clId="{B73E5A4B-48B8-ED43-BB6C-71DC1CDFAE1D}" dt="2023-03-29T07:11:06.652" v="7353" actId="1076"/>
          <ac:picMkLst>
            <pc:docMk/>
            <pc:sldMk cId="0" sldId="265"/>
            <ac:picMk id="21" creationId="{0647F28D-D1A9-DFA8-B141-84EB58F84FD0}"/>
          </ac:picMkLst>
        </pc:picChg>
        <pc:picChg chg="add del mod">
          <ac:chgData name="Lim Shi Yue Phoebe" userId="7005eb9d-ad71-4ab7-9d7b-e6fd2ddbc4ab" providerId="ADAL" clId="{B73E5A4B-48B8-ED43-BB6C-71DC1CDFAE1D}" dt="2023-03-29T05:26:03.225" v="3344" actId="478"/>
          <ac:picMkLst>
            <pc:docMk/>
            <pc:sldMk cId="0" sldId="265"/>
            <ac:picMk id="24" creationId="{D9854309-61D4-4C3E-BF50-8C08093C23E6}"/>
          </ac:picMkLst>
        </pc:picChg>
        <pc:cxnChg chg="add del mod">
          <ac:chgData name="Lim Shi Yue Phoebe" userId="7005eb9d-ad71-4ab7-9d7b-e6fd2ddbc4ab" providerId="ADAL" clId="{B73E5A4B-48B8-ED43-BB6C-71DC1CDFAE1D}" dt="2023-03-29T05:19:58.134" v="3266"/>
          <ac:cxnSpMkLst>
            <pc:docMk/>
            <pc:sldMk cId="0" sldId="265"/>
            <ac:cxnSpMk id="3" creationId="{54A5040B-B1B4-B5C8-090F-9ECEA50A63E7}"/>
          </ac:cxnSpMkLst>
        </pc:cxnChg>
        <pc:cxnChg chg="add del mod">
          <ac:chgData name="Lim Shi Yue Phoebe" userId="7005eb9d-ad71-4ab7-9d7b-e6fd2ddbc4ab" providerId="ADAL" clId="{B73E5A4B-48B8-ED43-BB6C-71DC1CDFAE1D}" dt="2023-03-29T05:19:58.134" v="3266"/>
          <ac:cxnSpMkLst>
            <pc:docMk/>
            <pc:sldMk cId="0" sldId="265"/>
            <ac:cxnSpMk id="9" creationId="{3B9D5B4C-AF81-B443-66CB-5075EF451785}"/>
          </ac:cxnSpMkLst>
        </pc:cxnChg>
        <pc:cxnChg chg="add del mod">
          <ac:chgData name="Lim Shi Yue Phoebe" userId="7005eb9d-ad71-4ab7-9d7b-e6fd2ddbc4ab" providerId="ADAL" clId="{B73E5A4B-48B8-ED43-BB6C-71DC1CDFAE1D}" dt="2023-03-29T05:19:58.134" v="3266"/>
          <ac:cxnSpMkLst>
            <pc:docMk/>
            <pc:sldMk cId="0" sldId="265"/>
            <ac:cxnSpMk id="10" creationId="{F97BA7CC-AC41-7DE2-F50D-6A890FAB58F4}"/>
          </ac:cxnSpMkLst>
        </pc:cxnChg>
        <pc:cxnChg chg="add del mod">
          <ac:chgData name="Lim Shi Yue Phoebe" userId="7005eb9d-ad71-4ab7-9d7b-e6fd2ddbc4ab" providerId="ADAL" clId="{B73E5A4B-48B8-ED43-BB6C-71DC1CDFAE1D}" dt="2023-03-29T05:19:58.134" v="3266"/>
          <ac:cxnSpMkLst>
            <pc:docMk/>
            <pc:sldMk cId="0" sldId="265"/>
            <ac:cxnSpMk id="14" creationId="{9F03B452-6435-9562-9A68-C89B996DFA85}"/>
          </ac:cxnSpMkLst>
        </pc:cxnChg>
        <pc:cxnChg chg="add mod">
          <ac:chgData name="Lim Shi Yue Phoebe" userId="7005eb9d-ad71-4ab7-9d7b-e6fd2ddbc4ab" providerId="ADAL" clId="{B73E5A4B-48B8-ED43-BB6C-71DC1CDFAE1D}" dt="2023-03-29T07:11:06.652" v="7353" actId="1076"/>
          <ac:cxnSpMkLst>
            <pc:docMk/>
            <pc:sldMk cId="0" sldId="265"/>
            <ac:cxnSpMk id="16" creationId="{2BB76B1F-24AE-9947-164D-BCAC3D4AE02B}"/>
          </ac:cxnSpMkLst>
        </pc:cxnChg>
        <pc:cxnChg chg="add mod">
          <ac:chgData name="Lim Shi Yue Phoebe" userId="7005eb9d-ad71-4ab7-9d7b-e6fd2ddbc4ab" providerId="ADAL" clId="{B73E5A4B-48B8-ED43-BB6C-71DC1CDFAE1D}" dt="2023-03-29T07:11:06.652" v="7353" actId="1076"/>
          <ac:cxnSpMkLst>
            <pc:docMk/>
            <pc:sldMk cId="0" sldId="265"/>
            <ac:cxnSpMk id="22" creationId="{8D0ED0D7-C5A2-3590-CAE5-474D6C680F69}"/>
          </ac:cxnSpMkLst>
        </pc:cxnChg>
        <pc:cxnChg chg="add del mod">
          <ac:chgData name="Lim Shi Yue Phoebe" userId="7005eb9d-ad71-4ab7-9d7b-e6fd2ddbc4ab" providerId="ADAL" clId="{B73E5A4B-48B8-ED43-BB6C-71DC1CDFAE1D}" dt="2023-03-31T01:52:07.817" v="23130" actId="478"/>
          <ac:cxnSpMkLst>
            <pc:docMk/>
            <pc:sldMk cId="0" sldId="265"/>
            <ac:cxnSpMk id="23" creationId="{7BBF9CB2-7BFE-9154-6016-F4B87E0C86DC}"/>
          </ac:cxnSpMkLst>
        </pc:cxnChg>
        <pc:cxnChg chg="add del mod">
          <ac:chgData name="Lim Shi Yue Phoebe" userId="7005eb9d-ad71-4ab7-9d7b-e6fd2ddbc4ab" providerId="ADAL" clId="{B73E5A4B-48B8-ED43-BB6C-71DC1CDFAE1D}" dt="2023-03-31T01:52:05.491" v="23128" actId="478"/>
          <ac:cxnSpMkLst>
            <pc:docMk/>
            <pc:sldMk cId="0" sldId="265"/>
            <ac:cxnSpMk id="27" creationId="{E84FEB06-3722-DB8F-D533-F19F547B0EEE}"/>
          </ac:cxnSpMkLst>
        </pc:cxnChg>
      </pc:sldChg>
      <pc:sldChg chg="addSp delSp modSp mod ord delAnim modNotes modNotesTx">
        <pc:chgData name="Lim Shi Yue Phoebe" userId="7005eb9d-ad71-4ab7-9d7b-e6fd2ddbc4ab" providerId="ADAL" clId="{B73E5A4B-48B8-ED43-BB6C-71DC1CDFAE1D}" dt="2023-03-31T00:19:47.331" v="20425" actId="1076"/>
        <pc:sldMkLst>
          <pc:docMk/>
          <pc:sldMk cId="0" sldId="266"/>
        </pc:sldMkLst>
        <pc:spChg chg="add mod">
          <ac:chgData name="Lim Shi Yue Phoebe" userId="7005eb9d-ad71-4ab7-9d7b-e6fd2ddbc4ab" providerId="ADAL" clId="{B73E5A4B-48B8-ED43-BB6C-71DC1CDFAE1D}" dt="2023-03-29T05:29:23.627" v="3485" actId="122"/>
          <ac:spMkLst>
            <pc:docMk/>
            <pc:sldMk cId="0" sldId="266"/>
            <ac:spMk id="2" creationId="{B3E3ADB6-EE19-10E0-B769-FE34DA99A3FE}"/>
          </ac:spMkLst>
        </pc:spChg>
        <pc:spChg chg="add mod">
          <ac:chgData name="Lim Shi Yue Phoebe" userId="7005eb9d-ad71-4ab7-9d7b-e6fd2ddbc4ab" providerId="ADAL" clId="{B73E5A4B-48B8-ED43-BB6C-71DC1CDFAE1D}" dt="2023-03-29T05:29:26.756" v="3486" actId="122"/>
          <ac:spMkLst>
            <pc:docMk/>
            <pc:sldMk cId="0" sldId="266"/>
            <ac:spMk id="4" creationId="{C679F726-2607-0A8E-F7E2-63E4EA10A2D8}"/>
          </ac:spMkLst>
        </pc:spChg>
        <pc:spChg chg="add del mod">
          <ac:chgData name="Lim Shi Yue Phoebe" userId="7005eb9d-ad71-4ab7-9d7b-e6fd2ddbc4ab" providerId="ADAL" clId="{B73E5A4B-48B8-ED43-BB6C-71DC1CDFAE1D}" dt="2023-03-29T04:52:21.340" v="2439" actId="478"/>
          <ac:spMkLst>
            <pc:docMk/>
            <pc:sldMk cId="0" sldId="266"/>
            <ac:spMk id="5" creationId="{527F6FC8-2D84-8B06-1707-438C2926D730}"/>
          </ac:spMkLst>
        </pc:spChg>
        <pc:spChg chg="add del mod">
          <ac:chgData name="Lim Shi Yue Phoebe" userId="7005eb9d-ad71-4ab7-9d7b-e6fd2ddbc4ab" providerId="ADAL" clId="{B73E5A4B-48B8-ED43-BB6C-71DC1CDFAE1D}" dt="2023-03-29T04:54:42.543" v="2575" actId="478"/>
          <ac:spMkLst>
            <pc:docMk/>
            <pc:sldMk cId="0" sldId="266"/>
            <ac:spMk id="6" creationId="{2E5C63E6-6483-AD18-CCD6-A1A33AFA08D3}"/>
          </ac:spMkLst>
        </pc:spChg>
        <pc:spChg chg="add mod">
          <ac:chgData name="Lim Shi Yue Phoebe" userId="7005eb9d-ad71-4ab7-9d7b-e6fd2ddbc4ab" providerId="ADAL" clId="{B73E5A4B-48B8-ED43-BB6C-71DC1CDFAE1D}" dt="2023-03-29T05:29:28.466" v="3487" actId="122"/>
          <ac:spMkLst>
            <pc:docMk/>
            <pc:sldMk cId="0" sldId="266"/>
            <ac:spMk id="11" creationId="{5ED16B0C-9521-CCED-C034-C48597A299A4}"/>
          </ac:spMkLst>
        </pc:spChg>
        <pc:spChg chg="add mod">
          <ac:chgData name="Lim Shi Yue Phoebe" userId="7005eb9d-ad71-4ab7-9d7b-e6fd2ddbc4ab" providerId="ADAL" clId="{B73E5A4B-48B8-ED43-BB6C-71DC1CDFAE1D}" dt="2023-03-31T00:19:47.331" v="20425" actId="1076"/>
          <ac:spMkLst>
            <pc:docMk/>
            <pc:sldMk cId="0" sldId="266"/>
            <ac:spMk id="26" creationId="{A5CF05C6-F951-2A2B-0BE7-D2E66F6B380B}"/>
          </ac:spMkLst>
        </pc:spChg>
        <pc:spChg chg="mod">
          <ac:chgData name="Lim Shi Yue Phoebe" userId="7005eb9d-ad71-4ab7-9d7b-e6fd2ddbc4ab" providerId="ADAL" clId="{B73E5A4B-48B8-ED43-BB6C-71DC1CDFAE1D}" dt="2023-03-29T04:50:15.858" v="2274" actId="20577"/>
          <ac:spMkLst>
            <pc:docMk/>
            <pc:sldMk cId="0" sldId="266"/>
            <ac:spMk id="125" creationId="{00000000-0000-0000-0000-000000000000}"/>
          </ac:spMkLst>
        </pc:spChg>
        <pc:spChg chg="del">
          <ac:chgData name="Lim Shi Yue Phoebe" userId="7005eb9d-ad71-4ab7-9d7b-e6fd2ddbc4ab" providerId="ADAL" clId="{B73E5A4B-48B8-ED43-BB6C-71DC1CDFAE1D}" dt="2023-03-29T04:46:29.962" v="2216" actId="478"/>
          <ac:spMkLst>
            <pc:docMk/>
            <pc:sldMk cId="0" sldId="266"/>
            <ac:spMk id="127" creationId="{00000000-0000-0000-0000-000000000000}"/>
          </ac:spMkLst>
        </pc:spChg>
        <pc:spChg chg="del">
          <ac:chgData name="Lim Shi Yue Phoebe" userId="7005eb9d-ad71-4ab7-9d7b-e6fd2ddbc4ab" providerId="ADAL" clId="{B73E5A4B-48B8-ED43-BB6C-71DC1CDFAE1D}" dt="2023-03-29T04:46:29.299" v="2215" actId="478"/>
          <ac:spMkLst>
            <pc:docMk/>
            <pc:sldMk cId="0" sldId="266"/>
            <ac:spMk id="128" creationId="{00000000-0000-0000-0000-000000000000}"/>
          </ac:spMkLst>
        </pc:spChg>
        <pc:spChg chg="del">
          <ac:chgData name="Lim Shi Yue Phoebe" userId="7005eb9d-ad71-4ab7-9d7b-e6fd2ddbc4ab" providerId="ADAL" clId="{B73E5A4B-48B8-ED43-BB6C-71DC1CDFAE1D}" dt="2023-03-29T04:46:53.749" v="2220" actId="478"/>
          <ac:spMkLst>
            <pc:docMk/>
            <pc:sldMk cId="0" sldId="266"/>
            <ac:spMk id="135" creationId="{00000000-0000-0000-0000-000000000000}"/>
          </ac:spMkLst>
        </pc:spChg>
        <pc:spChg chg="del mod">
          <ac:chgData name="Lim Shi Yue Phoebe" userId="7005eb9d-ad71-4ab7-9d7b-e6fd2ddbc4ab" providerId="ADAL" clId="{B73E5A4B-48B8-ED43-BB6C-71DC1CDFAE1D}" dt="2023-03-29T04:52:57.360" v="2505" actId="478"/>
          <ac:spMkLst>
            <pc:docMk/>
            <pc:sldMk cId="0" sldId="266"/>
            <ac:spMk id="136" creationId="{00000000-0000-0000-0000-000000000000}"/>
          </ac:spMkLst>
        </pc:spChg>
        <pc:spChg chg="del">
          <ac:chgData name="Lim Shi Yue Phoebe" userId="7005eb9d-ad71-4ab7-9d7b-e6fd2ddbc4ab" providerId="ADAL" clId="{B73E5A4B-48B8-ED43-BB6C-71DC1CDFAE1D}" dt="2023-03-29T04:46:53.749" v="2220" actId="478"/>
          <ac:spMkLst>
            <pc:docMk/>
            <pc:sldMk cId="0" sldId="266"/>
            <ac:spMk id="137" creationId="{00000000-0000-0000-0000-000000000000}"/>
          </ac:spMkLst>
        </pc:spChg>
        <pc:spChg chg="del">
          <ac:chgData name="Lim Shi Yue Phoebe" userId="7005eb9d-ad71-4ab7-9d7b-e6fd2ddbc4ab" providerId="ADAL" clId="{B73E5A4B-48B8-ED43-BB6C-71DC1CDFAE1D}" dt="2023-03-29T04:46:57.129" v="2223" actId="478"/>
          <ac:spMkLst>
            <pc:docMk/>
            <pc:sldMk cId="0" sldId="266"/>
            <ac:spMk id="138" creationId="{00000000-0000-0000-0000-000000000000}"/>
          </ac:spMkLst>
        </pc:spChg>
        <pc:spChg chg="del mod">
          <ac:chgData name="Lim Shi Yue Phoebe" userId="7005eb9d-ad71-4ab7-9d7b-e6fd2ddbc4ab" providerId="ADAL" clId="{B73E5A4B-48B8-ED43-BB6C-71DC1CDFAE1D}" dt="2023-03-29T04:52:57.360" v="2505" actId="478"/>
          <ac:spMkLst>
            <pc:docMk/>
            <pc:sldMk cId="0" sldId="266"/>
            <ac:spMk id="139" creationId="{00000000-0000-0000-0000-000000000000}"/>
          </ac:spMkLst>
        </pc:spChg>
        <pc:spChg chg="del mod">
          <ac:chgData name="Lim Shi Yue Phoebe" userId="7005eb9d-ad71-4ab7-9d7b-e6fd2ddbc4ab" providerId="ADAL" clId="{B73E5A4B-48B8-ED43-BB6C-71DC1CDFAE1D}" dt="2023-03-29T04:52:57.360" v="2505" actId="478"/>
          <ac:spMkLst>
            <pc:docMk/>
            <pc:sldMk cId="0" sldId="266"/>
            <ac:spMk id="140" creationId="{00000000-0000-0000-0000-000000000000}"/>
          </ac:spMkLst>
        </pc:spChg>
        <pc:spChg chg="del mod">
          <ac:chgData name="Lim Shi Yue Phoebe" userId="7005eb9d-ad71-4ab7-9d7b-e6fd2ddbc4ab" providerId="ADAL" clId="{B73E5A4B-48B8-ED43-BB6C-71DC1CDFAE1D}" dt="2023-03-29T04:52:57.360" v="2505" actId="478"/>
          <ac:spMkLst>
            <pc:docMk/>
            <pc:sldMk cId="0" sldId="266"/>
            <ac:spMk id="141" creationId="{00000000-0000-0000-0000-000000000000}"/>
          </ac:spMkLst>
        </pc:spChg>
        <pc:picChg chg="add del mod">
          <ac:chgData name="Lim Shi Yue Phoebe" userId="7005eb9d-ad71-4ab7-9d7b-e6fd2ddbc4ab" providerId="ADAL" clId="{B73E5A4B-48B8-ED43-BB6C-71DC1CDFAE1D}" dt="2023-03-29T04:53:11.894" v="2509" actId="478"/>
          <ac:picMkLst>
            <pc:docMk/>
            <pc:sldMk cId="0" sldId="266"/>
            <ac:picMk id="7" creationId="{20AE1495-F6F8-71FF-9600-C5AEF99E3916}"/>
          </ac:picMkLst>
        </pc:picChg>
        <pc:picChg chg="add mod">
          <ac:chgData name="Lim Shi Yue Phoebe" userId="7005eb9d-ad71-4ab7-9d7b-e6fd2ddbc4ab" providerId="ADAL" clId="{B73E5A4B-48B8-ED43-BB6C-71DC1CDFAE1D}" dt="2023-03-29T04:50:30.987" v="2276" actId="1076"/>
          <ac:picMkLst>
            <pc:docMk/>
            <pc:sldMk cId="0" sldId="266"/>
            <ac:picMk id="10" creationId="{721C4844-9A3B-B15F-8867-D557B9A3BE50}"/>
          </ac:picMkLst>
        </pc:picChg>
        <pc:picChg chg="add mod">
          <ac:chgData name="Lim Shi Yue Phoebe" userId="7005eb9d-ad71-4ab7-9d7b-e6fd2ddbc4ab" providerId="ADAL" clId="{B73E5A4B-48B8-ED43-BB6C-71DC1CDFAE1D}" dt="2023-03-31T00:19:47.331" v="20425" actId="1076"/>
          <ac:picMkLst>
            <pc:docMk/>
            <pc:sldMk cId="0" sldId="266"/>
            <ac:picMk id="24" creationId="{5C600C31-5B16-91C8-A6D0-48342D120419}"/>
          </ac:picMkLst>
        </pc:picChg>
        <pc:picChg chg="del">
          <ac:chgData name="Lim Shi Yue Phoebe" userId="7005eb9d-ad71-4ab7-9d7b-e6fd2ddbc4ab" providerId="ADAL" clId="{B73E5A4B-48B8-ED43-BB6C-71DC1CDFAE1D}" dt="2023-03-29T04:46:27.756" v="2214" actId="478"/>
          <ac:picMkLst>
            <pc:docMk/>
            <pc:sldMk cId="0" sldId="266"/>
            <ac:picMk id="126" creationId="{00000000-0000-0000-0000-000000000000}"/>
          </ac:picMkLst>
        </pc:picChg>
        <pc:picChg chg="del mod">
          <ac:chgData name="Lim Shi Yue Phoebe" userId="7005eb9d-ad71-4ab7-9d7b-e6fd2ddbc4ab" providerId="ADAL" clId="{B73E5A4B-48B8-ED43-BB6C-71DC1CDFAE1D}" dt="2023-03-29T04:46:53.749" v="2220" actId="478"/>
          <ac:picMkLst>
            <pc:docMk/>
            <pc:sldMk cId="0" sldId="266"/>
            <ac:picMk id="129" creationId="{00000000-0000-0000-0000-000000000000}"/>
          </ac:picMkLst>
        </pc:picChg>
        <pc:picChg chg="del mod">
          <ac:chgData name="Lim Shi Yue Phoebe" userId="7005eb9d-ad71-4ab7-9d7b-e6fd2ddbc4ab" providerId="ADAL" clId="{B73E5A4B-48B8-ED43-BB6C-71DC1CDFAE1D}" dt="2023-03-29T04:46:55.716" v="2221" actId="478"/>
          <ac:picMkLst>
            <pc:docMk/>
            <pc:sldMk cId="0" sldId="266"/>
            <ac:picMk id="130" creationId="{00000000-0000-0000-0000-000000000000}"/>
          </ac:picMkLst>
        </pc:picChg>
        <pc:picChg chg="del">
          <ac:chgData name="Lim Shi Yue Phoebe" userId="7005eb9d-ad71-4ab7-9d7b-e6fd2ddbc4ab" providerId="ADAL" clId="{B73E5A4B-48B8-ED43-BB6C-71DC1CDFAE1D}" dt="2023-03-29T04:46:53.749" v="2220" actId="478"/>
          <ac:picMkLst>
            <pc:docMk/>
            <pc:sldMk cId="0" sldId="266"/>
            <ac:picMk id="131" creationId="{00000000-0000-0000-0000-000000000000}"/>
          </ac:picMkLst>
        </pc:picChg>
        <pc:picChg chg="del mod">
          <ac:chgData name="Lim Shi Yue Phoebe" userId="7005eb9d-ad71-4ab7-9d7b-e6fd2ddbc4ab" providerId="ADAL" clId="{B73E5A4B-48B8-ED43-BB6C-71DC1CDFAE1D}" dt="2023-03-29T04:53:45.293" v="2512" actId="478"/>
          <ac:picMkLst>
            <pc:docMk/>
            <pc:sldMk cId="0" sldId="266"/>
            <ac:picMk id="132" creationId="{00000000-0000-0000-0000-000000000000}"/>
          </ac:picMkLst>
        </pc:picChg>
        <pc:picChg chg="del">
          <ac:chgData name="Lim Shi Yue Phoebe" userId="7005eb9d-ad71-4ab7-9d7b-e6fd2ddbc4ab" providerId="ADAL" clId="{B73E5A4B-48B8-ED43-BB6C-71DC1CDFAE1D}" dt="2023-03-29T04:46:53.749" v="2220" actId="478"/>
          <ac:picMkLst>
            <pc:docMk/>
            <pc:sldMk cId="0" sldId="266"/>
            <ac:picMk id="133" creationId="{00000000-0000-0000-0000-000000000000}"/>
          </ac:picMkLst>
        </pc:picChg>
        <pc:picChg chg="del">
          <ac:chgData name="Lim Shi Yue Phoebe" userId="7005eb9d-ad71-4ab7-9d7b-e6fd2ddbc4ab" providerId="ADAL" clId="{B73E5A4B-48B8-ED43-BB6C-71DC1CDFAE1D}" dt="2023-03-29T04:46:56.760" v="2222" actId="478"/>
          <ac:picMkLst>
            <pc:docMk/>
            <pc:sldMk cId="0" sldId="266"/>
            <ac:picMk id="134" creationId="{00000000-0000-0000-0000-000000000000}"/>
          </ac:picMkLst>
        </pc:picChg>
        <pc:cxnChg chg="add mod">
          <ac:chgData name="Lim Shi Yue Phoebe" userId="7005eb9d-ad71-4ab7-9d7b-e6fd2ddbc4ab" providerId="ADAL" clId="{B73E5A4B-48B8-ED43-BB6C-71DC1CDFAE1D}" dt="2023-03-29T04:55:15.107" v="2587" actId="1076"/>
          <ac:cxnSpMkLst>
            <pc:docMk/>
            <pc:sldMk cId="0" sldId="266"/>
            <ac:cxnSpMk id="3" creationId="{826A8078-BFF1-AE29-67B9-E06DD6244F1C}"/>
          </ac:cxnSpMkLst>
        </pc:cxnChg>
        <pc:cxnChg chg="add mod">
          <ac:chgData name="Lim Shi Yue Phoebe" userId="7005eb9d-ad71-4ab7-9d7b-e6fd2ddbc4ab" providerId="ADAL" clId="{B73E5A4B-48B8-ED43-BB6C-71DC1CDFAE1D}" dt="2023-03-29T04:55:12.948" v="2586" actId="1076"/>
          <ac:cxnSpMkLst>
            <pc:docMk/>
            <pc:sldMk cId="0" sldId="266"/>
            <ac:cxnSpMk id="8" creationId="{8D448EAF-C74E-A1F7-7784-50A40984F024}"/>
          </ac:cxnSpMkLst>
        </pc:cxnChg>
        <pc:cxnChg chg="add del mod">
          <ac:chgData name="Lim Shi Yue Phoebe" userId="7005eb9d-ad71-4ab7-9d7b-e6fd2ddbc4ab" providerId="ADAL" clId="{B73E5A4B-48B8-ED43-BB6C-71DC1CDFAE1D}" dt="2023-03-29T04:54:45.235" v="2577" actId="478"/>
          <ac:cxnSpMkLst>
            <pc:docMk/>
            <pc:sldMk cId="0" sldId="266"/>
            <ac:cxnSpMk id="9" creationId="{019E0A23-D60C-CC8D-48B5-791DCB613DA6}"/>
          </ac:cxnSpMkLst>
        </pc:cxnChg>
        <pc:cxnChg chg="add del mod">
          <ac:chgData name="Lim Shi Yue Phoebe" userId="7005eb9d-ad71-4ab7-9d7b-e6fd2ddbc4ab" providerId="ADAL" clId="{B73E5A4B-48B8-ED43-BB6C-71DC1CDFAE1D}" dt="2023-03-29T04:54:44.516" v="2576" actId="478"/>
          <ac:cxnSpMkLst>
            <pc:docMk/>
            <pc:sldMk cId="0" sldId="266"/>
            <ac:cxnSpMk id="12" creationId="{1BB2365C-5C57-51BD-53A3-BCC611CE272F}"/>
          </ac:cxnSpMkLst>
        </pc:cxnChg>
      </pc:sldChg>
      <pc:sldChg chg="modSp del mod modShow modNotes">
        <pc:chgData name="Lim Shi Yue Phoebe" userId="7005eb9d-ad71-4ab7-9d7b-e6fd2ddbc4ab" providerId="ADAL" clId="{B73E5A4B-48B8-ED43-BB6C-71DC1CDFAE1D}" dt="2023-03-29T05:32:36.902" v="3778" actId="2696"/>
        <pc:sldMkLst>
          <pc:docMk/>
          <pc:sldMk cId="0" sldId="267"/>
        </pc:sldMkLst>
        <pc:spChg chg="mod">
          <ac:chgData name="Lim Shi Yue Phoebe" userId="7005eb9d-ad71-4ab7-9d7b-e6fd2ddbc4ab" providerId="ADAL" clId="{B73E5A4B-48B8-ED43-BB6C-71DC1CDFAE1D}" dt="2023-03-29T05:15:26.308" v="3122" actId="207"/>
          <ac:spMkLst>
            <pc:docMk/>
            <pc:sldMk cId="0" sldId="267"/>
            <ac:spMk id="146" creationId="{00000000-0000-0000-0000-000000000000}"/>
          </ac:spMkLst>
        </pc:spChg>
      </pc:sldChg>
      <pc:sldChg chg="addSp delSp modSp del mod modNotes">
        <pc:chgData name="Lim Shi Yue Phoebe" userId="7005eb9d-ad71-4ab7-9d7b-e6fd2ddbc4ab" providerId="ADAL" clId="{B73E5A4B-48B8-ED43-BB6C-71DC1CDFAE1D}" dt="2023-03-29T05:37:21.412" v="3947" actId="2696"/>
        <pc:sldMkLst>
          <pc:docMk/>
          <pc:sldMk cId="0" sldId="268"/>
        </pc:sldMkLst>
        <pc:spChg chg="add del mod">
          <ac:chgData name="Lim Shi Yue Phoebe" userId="7005eb9d-ad71-4ab7-9d7b-e6fd2ddbc4ab" providerId="ADAL" clId="{B73E5A4B-48B8-ED43-BB6C-71DC1CDFAE1D}" dt="2023-03-29T05:34:19.655" v="3784" actId="478"/>
          <ac:spMkLst>
            <pc:docMk/>
            <pc:sldMk cId="0" sldId="268"/>
            <ac:spMk id="3" creationId="{B10A7041-3BDE-DF64-5411-4818A174C28E}"/>
          </ac:spMkLst>
        </pc:spChg>
        <pc:spChg chg="add mod">
          <ac:chgData name="Lim Shi Yue Phoebe" userId="7005eb9d-ad71-4ab7-9d7b-e6fd2ddbc4ab" providerId="ADAL" clId="{B73E5A4B-48B8-ED43-BB6C-71DC1CDFAE1D}" dt="2023-03-29T05:34:17.546" v="3783"/>
          <ac:spMkLst>
            <pc:docMk/>
            <pc:sldMk cId="0" sldId="268"/>
            <ac:spMk id="4" creationId="{EDA7D558-C772-555F-171E-4AA160AA568F}"/>
          </ac:spMkLst>
        </pc:spChg>
        <pc:spChg chg="mod">
          <ac:chgData name="Lim Shi Yue Phoebe" userId="7005eb9d-ad71-4ab7-9d7b-e6fd2ddbc4ab" providerId="ADAL" clId="{B73E5A4B-48B8-ED43-BB6C-71DC1CDFAE1D}" dt="2023-03-29T05:34:49.607" v="3785" actId="20577"/>
          <ac:spMkLst>
            <pc:docMk/>
            <pc:sldMk cId="0" sldId="268"/>
            <ac:spMk id="164" creationId="{00000000-0000-0000-0000-000000000000}"/>
          </ac:spMkLst>
        </pc:spChg>
        <pc:spChg chg="del mod">
          <ac:chgData name="Lim Shi Yue Phoebe" userId="7005eb9d-ad71-4ab7-9d7b-e6fd2ddbc4ab" providerId="ADAL" clId="{B73E5A4B-48B8-ED43-BB6C-71DC1CDFAE1D}" dt="2023-03-29T05:34:17.261" v="3781" actId="478"/>
          <ac:spMkLst>
            <pc:docMk/>
            <pc:sldMk cId="0" sldId="268"/>
            <ac:spMk id="165" creationId="{00000000-0000-0000-0000-000000000000}"/>
          </ac:spMkLst>
        </pc:spChg>
      </pc:sldChg>
      <pc:sldChg chg="addSp delSp modSp mod modAnim modNotes modNotesTx">
        <pc:chgData name="Lim Shi Yue Phoebe" userId="7005eb9d-ad71-4ab7-9d7b-e6fd2ddbc4ab" providerId="ADAL" clId="{B73E5A4B-48B8-ED43-BB6C-71DC1CDFAE1D}" dt="2023-03-31T06:47:34.316" v="30741" actId="20577"/>
        <pc:sldMkLst>
          <pc:docMk/>
          <pc:sldMk cId="0" sldId="269"/>
        </pc:sldMkLst>
        <pc:spChg chg="add del mod">
          <ac:chgData name="Lim Shi Yue Phoebe" userId="7005eb9d-ad71-4ab7-9d7b-e6fd2ddbc4ab" providerId="ADAL" clId="{B73E5A4B-48B8-ED43-BB6C-71DC1CDFAE1D}" dt="2023-03-29T05:37:08.560" v="3942"/>
          <ac:spMkLst>
            <pc:docMk/>
            <pc:sldMk cId="0" sldId="269"/>
            <ac:spMk id="2" creationId="{B2AEAE63-3AAB-8682-8DDB-5C3B784E8C8B}"/>
          </ac:spMkLst>
        </pc:spChg>
        <pc:spChg chg="add mod">
          <ac:chgData name="Lim Shi Yue Phoebe" userId="7005eb9d-ad71-4ab7-9d7b-e6fd2ddbc4ab" providerId="ADAL" clId="{B73E5A4B-48B8-ED43-BB6C-71DC1CDFAE1D}" dt="2023-03-30T01:58:31.883" v="15458" actId="20577"/>
          <ac:spMkLst>
            <pc:docMk/>
            <pc:sldMk cId="0" sldId="269"/>
            <ac:spMk id="3" creationId="{DC055E3B-3E5D-848C-05AD-1A0D86F382D5}"/>
          </ac:spMkLst>
        </pc:spChg>
        <pc:spChg chg="add del mod">
          <ac:chgData name="Lim Shi Yue Phoebe" userId="7005eb9d-ad71-4ab7-9d7b-e6fd2ddbc4ab" providerId="ADAL" clId="{B73E5A4B-48B8-ED43-BB6C-71DC1CDFAE1D}" dt="2023-03-29T05:37:19.434" v="3946" actId="478"/>
          <ac:spMkLst>
            <pc:docMk/>
            <pc:sldMk cId="0" sldId="269"/>
            <ac:spMk id="5" creationId="{9F34EC21-C3B1-E82E-0F5F-07BD9FF79C4D}"/>
          </ac:spMkLst>
        </pc:spChg>
        <pc:spChg chg="add del mod">
          <ac:chgData name="Lim Shi Yue Phoebe" userId="7005eb9d-ad71-4ab7-9d7b-e6fd2ddbc4ab" providerId="ADAL" clId="{B73E5A4B-48B8-ED43-BB6C-71DC1CDFAE1D}" dt="2023-03-29T06:46:04.012" v="6415" actId="478"/>
          <ac:spMkLst>
            <pc:docMk/>
            <pc:sldMk cId="0" sldId="269"/>
            <ac:spMk id="11" creationId="{04C765BC-3C6F-D425-4E1B-BA440D4B3397}"/>
          </ac:spMkLst>
        </pc:spChg>
        <pc:spChg chg="add del mod">
          <ac:chgData name="Lim Shi Yue Phoebe" userId="7005eb9d-ad71-4ab7-9d7b-e6fd2ddbc4ab" providerId="ADAL" clId="{B73E5A4B-48B8-ED43-BB6C-71DC1CDFAE1D}" dt="2023-03-29T13:29:29.812" v="8281"/>
          <ac:spMkLst>
            <pc:docMk/>
            <pc:sldMk cId="0" sldId="269"/>
            <ac:spMk id="12" creationId="{639A41AD-419A-5D3C-A8D4-E54F71AFF537}"/>
          </ac:spMkLst>
        </pc:spChg>
        <pc:spChg chg="add del mod">
          <ac:chgData name="Lim Shi Yue Phoebe" userId="7005eb9d-ad71-4ab7-9d7b-e6fd2ddbc4ab" providerId="ADAL" clId="{B73E5A4B-48B8-ED43-BB6C-71DC1CDFAE1D}" dt="2023-03-29T14:37:18.220" v="8927"/>
          <ac:spMkLst>
            <pc:docMk/>
            <pc:sldMk cId="0" sldId="269"/>
            <ac:spMk id="13" creationId="{A0796B57-5554-AFEB-EE9D-4C4EDBABD6DD}"/>
          </ac:spMkLst>
        </pc:spChg>
        <pc:spChg chg="add del mod">
          <ac:chgData name="Lim Shi Yue Phoebe" userId="7005eb9d-ad71-4ab7-9d7b-e6fd2ddbc4ab" providerId="ADAL" clId="{B73E5A4B-48B8-ED43-BB6C-71DC1CDFAE1D}" dt="2023-03-29T16:21:19.903" v="10132"/>
          <ac:spMkLst>
            <pc:docMk/>
            <pc:sldMk cId="0" sldId="269"/>
            <ac:spMk id="14" creationId="{64E00596-0B22-04B0-0DD1-14973C489717}"/>
          </ac:spMkLst>
        </pc:spChg>
        <pc:spChg chg="add mod">
          <ac:chgData name="Lim Shi Yue Phoebe" userId="7005eb9d-ad71-4ab7-9d7b-e6fd2ddbc4ab" providerId="ADAL" clId="{B73E5A4B-48B8-ED43-BB6C-71DC1CDFAE1D}" dt="2023-03-31T02:19:58.269" v="24970" actId="1076"/>
          <ac:spMkLst>
            <pc:docMk/>
            <pc:sldMk cId="0" sldId="269"/>
            <ac:spMk id="17" creationId="{966FF1B6-B748-9A5E-05F1-E7CBAC4A32C2}"/>
          </ac:spMkLst>
        </pc:spChg>
        <pc:spChg chg="del mod">
          <ac:chgData name="Lim Shi Yue Phoebe" userId="7005eb9d-ad71-4ab7-9d7b-e6fd2ddbc4ab" providerId="ADAL" clId="{B73E5A4B-48B8-ED43-BB6C-71DC1CDFAE1D}" dt="2023-03-29T05:37:15.817" v="3944" actId="478"/>
          <ac:spMkLst>
            <pc:docMk/>
            <pc:sldMk cId="0" sldId="269"/>
            <ac:spMk id="173" creationId="{00000000-0000-0000-0000-000000000000}"/>
          </ac:spMkLst>
        </pc:spChg>
        <pc:spChg chg="mod">
          <ac:chgData name="Lim Shi Yue Phoebe" userId="7005eb9d-ad71-4ab7-9d7b-e6fd2ddbc4ab" providerId="ADAL" clId="{B73E5A4B-48B8-ED43-BB6C-71DC1CDFAE1D}" dt="2023-03-30T02:51:10.295" v="16825" actId="20577"/>
          <ac:spMkLst>
            <pc:docMk/>
            <pc:sldMk cId="0" sldId="269"/>
            <ac:spMk id="174" creationId="{00000000-0000-0000-0000-000000000000}"/>
          </ac:spMkLst>
        </pc:spChg>
        <pc:spChg chg="add del mod">
          <ac:chgData name="Lim Shi Yue Phoebe" userId="7005eb9d-ad71-4ab7-9d7b-e6fd2ddbc4ab" providerId="ADAL" clId="{B73E5A4B-48B8-ED43-BB6C-71DC1CDFAE1D}" dt="2023-03-31T02:22:04.817" v="25154" actId="478"/>
          <ac:spMkLst>
            <pc:docMk/>
            <pc:sldMk cId="0" sldId="269"/>
            <ac:spMk id="175" creationId="{00000000-0000-0000-0000-000000000000}"/>
          </ac:spMkLst>
        </pc:spChg>
        <pc:spChg chg="mod">
          <ac:chgData name="Lim Shi Yue Phoebe" userId="7005eb9d-ad71-4ab7-9d7b-e6fd2ddbc4ab" providerId="ADAL" clId="{B73E5A4B-48B8-ED43-BB6C-71DC1CDFAE1D}" dt="2023-03-31T00:20:08.904" v="20430" actId="20577"/>
          <ac:spMkLst>
            <pc:docMk/>
            <pc:sldMk cId="0" sldId="269"/>
            <ac:spMk id="187" creationId="{00000000-0000-0000-0000-000000000000}"/>
          </ac:spMkLst>
        </pc:spChg>
        <pc:grpChg chg="add del mod">
          <ac:chgData name="Lim Shi Yue Phoebe" userId="7005eb9d-ad71-4ab7-9d7b-e6fd2ddbc4ab" providerId="ADAL" clId="{B73E5A4B-48B8-ED43-BB6C-71DC1CDFAE1D}" dt="2023-03-30T02:47:15.862" v="16572" actId="478"/>
          <ac:grpSpMkLst>
            <pc:docMk/>
            <pc:sldMk cId="0" sldId="269"/>
            <ac:grpSpMk id="6" creationId="{1B220A6F-6A6B-1D19-3AEB-F62650638BEA}"/>
          </ac:grpSpMkLst>
        </pc:grpChg>
        <pc:grpChg chg="add del mod">
          <ac:chgData name="Lim Shi Yue Phoebe" userId="7005eb9d-ad71-4ab7-9d7b-e6fd2ddbc4ab" providerId="ADAL" clId="{B73E5A4B-48B8-ED43-BB6C-71DC1CDFAE1D}" dt="2023-03-30T02:47:14.203" v="16571" actId="478"/>
          <ac:grpSpMkLst>
            <pc:docMk/>
            <pc:sldMk cId="0" sldId="269"/>
            <ac:grpSpMk id="7" creationId="{A283BC5F-52BD-FD16-4C27-0B936B6AD60A}"/>
          </ac:grpSpMkLst>
        </pc:grpChg>
        <pc:grpChg chg="mod">
          <ac:chgData name="Lim Shi Yue Phoebe" userId="7005eb9d-ad71-4ab7-9d7b-e6fd2ddbc4ab" providerId="ADAL" clId="{B73E5A4B-48B8-ED43-BB6C-71DC1CDFAE1D}" dt="2023-03-29T06:46:15.701" v="6419" actId="1076"/>
          <ac:grpSpMkLst>
            <pc:docMk/>
            <pc:sldMk cId="0" sldId="269"/>
            <ac:grpSpMk id="186" creationId="{00000000-0000-0000-0000-000000000000}"/>
          </ac:grpSpMkLst>
        </pc:grpChg>
        <pc:picChg chg="add del mod">
          <ac:chgData name="Lim Shi Yue Phoebe" userId="7005eb9d-ad71-4ab7-9d7b-e6fd2ddbc4ab" providerId="ADAL" clId="{B73E5A4B-48B8-ED43-BB6C-71DC1CDFAE1D}" dt="2023-03-29T05:43:37.702" v="4058" actId="478"/>
          <ac:picMkLst>
            <pc:docMk/>
            <pc:sldMk cId="0" sldId="269"/>
            <ac:picMk id="8" creationId="{5F46C14E-0AAB-EB9D-7985-B7AB0EB3E532}"/>
          </ac:picMkLst>
        </pc:picChg>
        <pc:picChg chg="add mod modCrop">
          <ac:chgData name="Lim Shi Yue Phoebe" userId="7005eb9d-ad71-4ab7-9d7b-e6fd2ddbc4ab" providerId="ADAL" clId="{B73E5A4B-48B8-ED43-BB6C-71DC1CDFAE1D}" dt="2023-03-31T02:19:52.966" v="24969" actId="1076"/>
          <ac:picMkLst>
            <pc:docMk/>
            <pc:sldMk cId="0" sldId="269"/>
            <ac:picMk id="9" creationId="{D4D5EEBC-BD44-BC85-98D4-111CAD01036E}"/>
          </ac:picMkLst>
        </pc:picChg>
        <pc:picChg chg="add del mod modCrop">
          <ac:chgData name="Lim Shi Yue Phoebe" userId="7005eb9d-ad71-4ab7-9d7b-e6fd2ddbc4ab" providerId="ADAL" clId="{B73E5A4B-48B8-ED43-BB6C-71DC1CDFAE1D}" dt="2023-03-31T02:12:54.947" v="24674" actId="478"/>
          <ac:picMkLst>
            <pc:docMk/>
            <pc:sldMk cId="0" sldId="269"/>
            <ac:picMk id="10" creationId="{E99B342C-BC46-0F0E-4536-53DEC64A0E13}"/>
          </ac:picMkLst>
        </pc:picChg>
        <pc:picChg chg="add del mod modCrop">
          <ac:chgData name="Lim Shi Yue Phoebe" userId="7005eb9d-ad71-4ab7-9d7b-e6fd2ddbc4ab" providerId="ADAL" clId="{B73E5A4B-48B8-ED43-BB6C-71DC1CDFAE1D}" dt="2023-03-31T02:05:04.581" v="24085" actId="21"/>
          <ac:picMkLst>
            <pc:docMk/>
            <pc:sldMk cId="0" sldId="269"/>
            <ac:picMk id="15" creationId="{AF7D18B7-94D5-FA70-426C-19FD44E61F5E}"/>
          </ac:picMkLst>
        </pc:picChg>
        <pc:picChg chg="add del mod modCrop">
          <ac:chgData name="Lim Shi Yue Phoebe" userId="7005eb9d-ad71-4ab7-9d7b-e6fd2ddbc4ab" providerId="ADAL" clId="{B73E5A4B-48B8-ED43-BB6C-71DC1CDFAE1D}" dt="2023-03-31T02:22:04.817" v="25154" actId="478"/>
          <ac:picMkLst>
            <pc:docMk/>
            <pc:sldMk cId="0" sldId="269"/>
            <ac:picMk id="16" creationId="{C381EBA4-0CFD-39B0-17D0-C3FA456D5F36}"/>
          </ac:picMkLst>
        </pc:picChg>
        <pc:picChg chg="add del mod">
          <ac:chgData name="Lim Shi Yue Phoebe" userId="7005eb9d-ad71-4ab7-9d7b-e6fd2ddbc4ab" providerId="ADAL" clId="{B73E5A4B-48B8-ED43-BB6C-71DC1CDFAE1D}" dt="2023-03-31T02:22:04.323" v="25153"/>
          <ac:picMkLst>
            <pc:docMk/>
            <pc:sldMk cId="0" sldId="269"/>
            <ac:picMk id="18" creationId="{893F3EA9-2CE5-49C1-DDA5-B4C77D8C52D5}"/>
          </ac:picMkLst>
        </pc:picChg>
        <pc:picChg chg="del mod modCrop">
          <ac:chgData name="Lim Shi Yue Phoebe" userId="7005eb9d-ad71-4ab7-9d7b-e6fd2ddbc4ab" providerId="ADAL" clId="{B73E5A4B-48B8-ED43-BB6C-71DC1CDFAE1D}" dt="2023-03-29T05:44:15.562" v="4069" actId="478"/>
          <ac:picMkLst>
            <pc:docMk/>
            <pc:sldMk cId="0" sldId="269"/>
            <ac:picMk id="184" creationId="{00000000-0000-0000-0000-000000000000}"/>
          </ac:picMkLst>
        </pc:picChg>
        <pc:picChg chg="del mod modCrop">
          <ac:chgData name="Lim Shi Yue Phoebe" userId="7005eb9d-ad71-4ab7-9d7b-e6fd2ddbc4ab" providerId="ADAL" clId="{B73E5A4B-48B8-ED43-BB6C-71DC1CDFAE1D}" dt="2023-03-29T05:44:15.893" v="4070" actId="478"/>
          <ac:picMkLst>
            <pc:docMk/>
            <pc:sldMk cId="0" sldId="269"/>
            <ac:picMk id="185" creationId="{00000000-0000-0000-0000-000000000000}"/>
          </ac:picMkLst>
        </pc:picChg>
        <pc:picChg chg="mod">
          <ac:chgData name="Lim Shi Yue Phoebe" userId="7005eb9d-ad71-4ab7-9d7b-e6fd2ddbc4ab" providerId="ADAL" clId="{B73E5A4B-48B8-ED43-BB6C-71DC1CDFAE1D}" dt="2023-03-29T06:47:42.807" v="6454" actId="1076"/>
          <ac:picMkLst>
            <pc:docMk/>
            <pc:sldMk cId="0" sldId="269"/>
            <ac:picMk id="188" creationId="{00000000-0000-0000-0000-000000000000}"/>
          </ac:picMkLst>
        </pc:picChg>
        <pc:cxnChg chg="mod">
          <ac:chgData name="Lim Shi Yue Phoebe" userId="7005eb9d-ad71-4ab7-9d7b-e6fd2ddbc4ab" providerId="ADAL" clId="{B73E5A4B-48B8-ED43-BB6C-71DC1CDFAE1D}" dt="2023-03-29T05:37:30.634" v="3948" actId="208"/>
          <ac:cxnSpMkLst>
            <pc:docMk/>
            <pc:sldMk cId="0" sldId="269"/>
            <ac:cxnSpMk id="177" creationId="{00000000-0000-0000-0000-000000000000}"/>
          </ac:cxnSpMkLst>
        </pc:cxnChg>
        <pc:cxnChg chg="mod">
          <ac:chgData name="Lim Shi Yue Phoebe" userId="7005eb9d-ad71-4ab7-9d7b-e6fd2ddbc4ab" providerId="ADAL" clId="{B73E5A4B-48B8-ED43-BB6C-71DC1CDFAE1D}" dt="2023-03-29T05:37:37.275" v="3949" actId="208"/>
          <ac:cxnSpMkLst>
            <pc:docMk/>
            <pc:sldMk cId="0" sldId="269"/>
            <ac:cxnSpMk id="178" creationId="{00000000-0000-0000-0000-000000000000}"/>
          </ac:cxnSpMkLst>
        </pc:cxnChg>
        <pc:cxnChg chg="mod">
          <ac:chgData name="Lim Shi Yue Phoebe" userId="7005eb9d-ad71-4ab7-9d7b-e6fd2ddbc4ab" providerId="ADAL" clId="{B73E5A4B-48B8-ED43-BB6C-71DC1CDFAE1D}" dt="2023-03-29T05:37:39.002" v="3950" actId="208"/>
          <ac:cxnSpMkLst>
            <pc:docMk/>
            <pc:sldMk cId="0" sldId="269"/>
            <ac:cxnSpMk id="179" creationId="{00000000-0000-0000-0000-000000000000}"/>
          </ac:cxnSpMkLst>
        </pc:cxnChg>
        <pc:cxnChg chg="mod">
          <ac:chgData name="Lim Shi Yue Phoebe" userId="7005eb9d-ad71-4ab7-9d7b-e6fd2ddbc4ab" providerId="ADAL" clId="{B73E5A4B-48B8-ED43-BB6C-71DC1CDFAE1D}" dt="2023-03-29T05:37:44.347" v="3951" actId="208"/>
          <ac:cxnSpMkLst>
            <pc:docMk/>
            <pc:sldMk cId="0" sldId="269"/>
            <ac:cxnSpMk id="181" creationId="{00000000-0000-0000-0000-000000000000}"/>
          </ac:cxnSpMkLst>
        </pc:cxnChg>
        <pc:cxnChg chg="mod">
          <ac:chgData name="Lim Shi Yue Phoebe" userId="7005eb9d-ad71-4ab7-9d7b-e6fd2ddbc4ab" providerId="ADAL" clId="{B73E5A4B-48B8-ED43-BB6C-71DC1CDFAE1D}" dt="2023-03-29T05:37:46.938" v="3952" actId="208"/>
          <ac:cxnSpMkLst>
            <pc:docMk/>
            <pc:sldMk cId="0" sldId="269"/>
            <ac:cxnSpMk id="182" creationId="{00000000-0000-0000-0000-000000000000}"/>
          </ac:cxnSpMkLst>
        </pc:cxnChg>
        <pc:cxnChg chg="mod">
          <ac:chgData name="Lim Shi Yue Phoebe" userId="7005eb9d-ad71-4ab7-9d7b-e6fd2ddbc4ab" providerId="ADAL" clId="{B73E5A4B-48B8-ED43-BB6C-71DC1CDFAE1D}" dt="2023-03-29T05:37:49.157" v="3953" actId="208"/>
          <ac:cxnSpMkLst>
            <pc:docMk/>
            <pc:sldMk cId="0" sldId="269"/>
            <ac:cxnSpMk id="183" creationId="{00000000-0000-0000-0000-000000000000}"/>
          </ac:cxnSpMkLst>
        </pc:cxnChg>
      </pc:sldChg>
      <pc:sldChg chg="addSp delSp modSp mod modNotes modNotesTx">
        <pc:chgData name="Lim Shi Yue Phoebe" userId="7005eb9d-ad71-4ab7-9d7b-e6fd2ddbc4ab" providerId="ADAL" clId="{B73E5A4B-48B8-ED43-BB6C-71DC1CDFAE1D}" dt="2023-03-31T07:22:08.907" v="31019" actId="20577"/>
        <pc:sldMkLst>
          <pc:docMk/>
          <pc:sldMk cId="0" sldId="270"/>
        </pc:sldMkLst>
        <pc:spChg chg="add mod">
          <ac:chgData name="Lim Shi Yue Phoebe" userId="7005eb9d-ad71-4ab7-9d7b-e6fd2ddbc4ab" providerId="ADAL" clId="{B73E5A4B-48B8-ED43-BB6C-71DC1CDFAE1D}" dt="2023-03-30T01:58:48.351" v="15498" actId="20577"/>
          <ac:spMkLst>
            <pc:docMk/>
            <pc:sldMk cId="0" sldId="270"/>
            <ac:spMk id="2" creationId="{B86E0056-01CA-9B29-5D08-BC9AE20C0DF1}"/>
          </ac:spMkLst>
        </pc:spChg>
        <pc:spChg chg="add del mod">
          <ac:chgData name="Lim Shi Yue Phoebe" userId="7005eb9d-ad71-4ab7-9d7b-e6fd2ddbc4ab" providerId="ADAL" clId="{B73E5A4B-48B8-ED43-BB6C-71DC1CDFAE1D}" dt="2023-03-29T05:54:04.973" v="4327" actId="478"/>
          <ac:spMkLst>
            <pc:docMk/>
            <pc:sldMk cId="0" sldId="270"/>
            <ac:spMk id="4" creationId="{800B7345-8160-F16B-40E9-77DA31D805C6}"/>
          </ac:spMkLst>
        </pc:spChg>
        <pc:spChg chg="del mod">
          <ac:chgData name="Lim Shi Yue Phoebe" userId="7005eb9d-ad71-4ab7-9d7b-e6fd2ddbc4ab" providerId="ADAL" clId="{B73E5A4B-48B8-ED43-BB6C-71DC1CDFAE1D}" dt="2023-03-29T05:54:03.717" v="4325" actId="478"/>
          <ac:spMkLst>
            <pc:docMk/>
            <pc:sldMk cId="0" sldId="270"/>
            <ac:spMk id="193" creationId="{00000000-0000-0000-0000-000000000000}"/>
          </ac:spMkLst>
        </pc:spChg>
        <pc:spChg chg="mod">
          <ac:chgData name="Lim Shi Yue Phoebe" userId="7005eb9d-ad71-4ab7-9d7b-e6fd2ddbc4ab" providerId="ADAL" clId="{B73E5A4B-48B8-ED43-BB6C-71DC1CDFAE1D}" dt="2023-03-29T05:55:52.587" v="4402" actId="1076"/>
          <ac:spMkLst>
            <pc:docMk/>
            <pc:sldMk cId="0" sldId="270"/>
            <ac:spMk id="194" creationId="{00000000-0000-0000-0000-000000000000}"/>
          </ac:spMkLst>
        </pc:spChg>
        <pc:spChg chg="mod">
          <ac:chgData name="Lim Shi Yue Phoebe" userId="7005eb9d-ad71-4ab7-9d7b-e6fd2ddbc4ab" providerId="ADAL" clId="{B73E5A4B-48B8-ED43-BB6C-71DC1CDFAE1D}" dt="2023-03-29T05:55:46.483" v="4400" actId="1076"/>
          <ac:spMkLst>
            <pc:docMk/>
            <pc:sldMk cId="0" sldId="270"/>
            <ac:spMk id="195" creationId="{00000000-0000-0000-0000-000000000000}"/>
          </ac:spMkLst>
        </pc:spChg>
        <pc:spChg chg="mod">
          <ac:chgData name="Lim Shi Yue Phoebe" userId="7005eb9d-ad71-4ab7-9d7b-e6fd2ddbc4ab" providerId="ADAL" clId="{B73E5A4B-48B8-ED43-BB6C-71DC1CDFAE1D}" dt="2023-03-29T05:55:46.483" v="4400" actId="1076"/>
          <ac:spMkLst>
            <pc:docMk/>
            <pc:sldMk cId="0" sldId="270"/>
            <ac:spMk id="196" creationId="{00000000-0000-0000-0000-000000000000}"/>
          </ac:spMkLst>
        </pc:spChg>
        <pc:picChg chg="add mod modCrop">
          <ac:chgData name="Lim Shi Yue Phoebe" userId="7005eb9d-ad71-4ab7-9d7b-e6fd2ddbc4ab" providerId="ADAL" clId="{B73E5A4B-48B8-ED43-BB6C-71DC1CDFAE1D}" dt="2023-03-29T05:58:04.814" v="4489" actId="1076"/>
          <ac:picMkLst>
            <pc:docMk/>
            <pc:sldMk cId="0" sldId="270"/>
            <ac:picMk id="7" creationId="{1FA34E71-E0FB-CD76-8136-8FAE69C0344F}"/>
          </ac:picMkLst>
        </pc:picChg>
        <pc:cxnChg chg="mod">
          <ac:chgData name="Lim Shi Yue Phoebe" userId="7005eb9d-ad71-4ab7-9d7b-e6fd2ddbc4ab" providerId="ADAL" clId="{B73E5A4B-48B8-ED43-BB6C-71DC1CDFAE1D}" dt="2023-03-29T05:55:46.483" v="4400" actId="1076"/>
          <ac:cxnSpMkLst>
            <pc:docMk/>
            <pc:sldMk cId="0" sldId="270"/>
            <ac:cxnSpMk id="197" creationId="{00000000-0000-0000-0000-000000000000}"/>
          </ac:cxnSpMkLst>
        </pc:cxnChg>
        <pc:cxnChg chg="mod">
          <ac:chgData name="Lim Shi Yue Phoebe" userId="7005eb9d-ad71-4ab7-9d7b-e6fd2ddbc4ab" providerId="ADAL" clId="{B73E5A4B-48B8-ED43-BB6C-71DC1CDFAE1D}" dt="2023-03-29T05:55:52.587" v="4402" actId="1076"/>
          <ac:cxnSpMkLst>
            <pc:docMk/>
            <pc:sldMk cId="0" sldId="270"/>
            <ac:cxnSpMk id="198" creationId="{00000000-0000-0000-0000-000000000000}"/>
          </ac:cxnSpMkLst>
        </pc:cxnChg>
      </pc:sldChg>
      <pc:sldChg chg="addSp delSp modSp mod modNotes modNotesTx">
        <pc:chgData name="Lim Shi Yue Phoebe" userId="7005eb9d-ad71-4ab7-9d7b-e6fd2ddbc4ab" providerId="ADAL" clId="{B73E5A4B-48B8-ED43-BB6C-71DC1CDFAE1D}" dt="2023-03-31T04:11:43.712" v="29678" actId="20577"/>
        <pc:sldMkLst>
          <pc:docMk/>
          <pc:sldMk cId="0" sldId="271"/>
        </pc:sldMkLst>
        <pc:spChg chg="add del mod">
          <ac:chgData name="Lim Shi Yue Phoebe" userId="7005eb9d-ad71-4ab7-9d7b-e6fd2ddbc4ab" providerId="ADAL" clId="{B73E5A4B-48B8-ED43-BB6C-71DC1CDFAE1D}" dt="2023-03-29T05:59:19.247" v="4495" actId="478"/>
          <ac:spMkLst>
            <pc:docMk/>
            <pc:sldMk cId="0" sldId="271"/>
            <ac:spMk id="3" creationId="{067C75C5-1D5B-06AC-A5E2-DC58EBEBD6B1}"/>
          </ac:spMkLst>
        </pc:spChg>
        <pc:spChg chg="add mod">
          <ac:chgData name="Lim Shi Yue Phoebe" userId="7005eb9d-ad71-4ab7-9d7b-e6fd2ddbc4ab" providerId="ADAL" clId="{B73E5A4B-48B8-ED43-BB6C-71DC1CDFAE1D}" dt="2023-03-30T01:58:55.710" v="15515" actId="20577"/>
          <ac:spMkLst>
            <pc:docMk/>
            <pc:sldMk cId="0" sldId="271"/>
            <ac:spMk id="4" creationId="{91E1EBF9-5B78-7C30-384B-5308CF886C15}"/>
          </ac:spMkLst>
        </pc:spChg>
        <pc:spChg chg="add mod">
          <ac:chgData name="Lim Shi Yue Phoebe" userId="7005eb9d-ad71-4ab7-9d7b-e6fd2ddbc4ab" providerId="ADAL" clId="{B73E5A4B-48B8-ED43-BB6C-71DC1CDFAE1D}" dt="2023-03-30T01:59:27.456" v="15551" actId="20577"/>
          <ac:spMkLst>
            <pc:docMk/>
            <pc:sldMk cId="0" sldId="271"/>
            <ac:spMk id="5" creationId="{47822402-E76C-A4E6-143C-FBBCD7ABD665}"/>
          </ac:spMkLst>
        </pc:spChg>
        <pc:spChg chg="del mod">
          <ac:chgData name="Lim Shi Yue Phoebe" userId="7005eb9d-ad71-4ab7-9d7b-e6fd2ddbc4ab" providerId="ADAL" clId="{B73E5A4B-48B8-ED43-BB6C-71DC1CDFAE1D}" dt="2023-03-29T05:59:16.815" v="4493" actId="478"/>
          <ac:spMkLst>
            <pc:docMk/>
            <pc:sldMk cId="0" sldId="271"/>
            <ac:spMk id="203" creationId="{00000000-0000-0000-0000-000000000000}"/>
          </ac:spMkLst>
        </pc:spChg>
        <pc:picChg chg="mod">
          <ac:chgData name="Lim Shi Yue Phoebe" userId="7005eb9d-ad71-4ab7-9d7b-e6fd2ddbc4ab" providerId="ADAL" clId="{B73E5A4B-48B8-ED43-BB6C-71DC1CDFAE1D}" dt="2023-03-29T06:01:03.216" v="4577" actId="1076"/>
          <ac:picMkLst>
            <pc:docMk/>
            <pc:sldMk cId="0" sldId="271"/>
            <ac:picMk id="204" creationId="{00000000-0000-0000-0000-000000000000}"/>
          </ac:picMkLst>
        </pc:picChg>
      </pc:sldChg>
      <pc:sldChg chg="addSp delSp modSp mod addCm delCm modCm modNotes modNotesTx">
        <pc:chgData name="Lim Shi Yue Phoebe" userId="7005eb9d-ad71-4ab7-9d7b-e6fd2ddbc4ab" providerId="ADAL" clId="{B73E5A4B-48B8-ED43-BB6C-71DC1CDFAE1D}" dt="2023-03-31T04:17:08.618" v="30349" actId="20577"/>
        <pc:sldMkLst>
          <pc:docMk/>
          <pc:sldMk cId="0" sldId="272"/>
        </pc:sldMkLst>
        <pc:spChg chg="add mod">
          <ac:chgData name="Lim Shi Yue Phoebe" userId="7005eb9d-ad71-4ab7-9d7b-e6fd2ddbc4ab" providerId="ADAL" clId="{B73E5A4B-48B8-ED43-BB6C-71DC1CDFAE1D}" dt="2023-03-30T01:59:20.326" v="15533" actId="20577"/>
          <ac:spMkLst>
            <pc:docMk/>
            <pc:sldMk cId="0" sldId="272"/>
            <ac:spMk id="2" creationId="{EC525E03-D7F3-5D98-D3B1-77DAF44807C4}"/>
          </ac:spMkLst>
        </pc:spChg>
        <pc:spChg chg="add del mod">
          <ac:chgData name="Lim Shi Yue Phoebe" userId="7005eb9d-ad71-4ab7-9d7b-e6fd2ddbc4ab" providerId="ADAL" clId="{B73E5A4B-48B8-ED43-BB6C-71DC1CDFAE1D}" dt="2023-03-29T06:02:41.315" v="4657" actId="478"/>
          <ac:spMkLst>
            <pc:docMk/>
            <pc:sldMk cId="0" sldId="272"/>
            <ac:spMk id="4" creationId="{25AB1864-6222-7D45-16EA-B0B02A79AD23}"/>
          </ac:spMkLst>
        </pc:spChg>
        <pc:spChg chg="add mod">
          <ac:chgData name="Lim Shi Yue Phoebe" userId="7005eb9d-ad71-4ab7-9d7b-e6fd2ddbc4ab" providerId="ADAL" clId="{B73E5A4B-48B8-ED43-BB6C-71DC1CDFAE1D}" dt="2023-03-30T01:59:23.275" v="15542" actId="20577"/>
          <ac:spMkLst>
            <pc:docMk/>
            <pc:sldMk cId="0" sldId="272"/>
            <ac:spMk id="5" creationId="{94A1E511-45E5-6927-9ABB-7CB53ABB6C68}"/>
          </ac:spMkLst>
        </pc:spChg>
        <pc:spChg chg="del mod">
          <ac:chgData name="Lim Shi Yue Phoebe" userId="7005eb9d-ad71-4ab7-9d7b-e6fd2ddbc4ab" providerId="ADAL" clId="{B73E5A4B-48B8-ED43-BB6C-71DC1CDFAE1D}" dt="2023-03-29T06:02:39.850" v="4655" actId="478"/>
          <ac:spMkLst>
            <pc:docMk/>
            <pc:sldMk cId="0" sldId="272"/>
            <ac:spMk id="209" creationId="{00000000-0000-0000-0000-000000000000}"/>
          </ac:spMkLst>
        </pc:spChg>
        <pc:picChg chg="mod">
          <ac:chgData name="Lim Shi Yue Phoebe" userId="7005eb9d-ad71-4ab7-9d7b-e6fd2ddbc4ab" providerId="ADAL" clId="{B73E5A4B-48B8-ED43-BB6C-71DC1CDFAE1D}" dt="2023-03-29T06:04:48.580" v="4927" actId="1076"/>
          <ac:picMkLst>
            <pc:docMk/>
            <pc:sldMk cId="0" sldId="272"/>
            <ac:picMk id="210" creationId="{00000000-0000-0000-0000-000000000000}"/>
          </ac:picMkLst>
        </pc:picChg>
        <pc:picChg chg="mod">
          <ac:chgData name="Lim Shi Yue Phoebe" userId="7005eb9d-ad71-4ab7-9d7b-e6fd2ddbc4ab" providerId="ADAL" clId="{B73E5A4B-48B8-ED43-BB6C-71DC1CDFAE1D}" dt="2023-03-29T06:04:48.580" v="4927" actId="1076"/>
          <ac:picMkLst>
            <pc:docMk/>
            <pc:sldMk cId="0" sldId="272"/>
            <ac:picMk id="211" creationId="{00000000-0000-0000-0000-000000000000}"/>
          </ac:picMkLst>
        </pc:picChg>
      </pc:sldChg>
      <pc:sldChg chg="addSp delSp modSp mod ord addCm delCm modCm modNotes modNotesTx">
        <pc:chgData name="Lim Shi Yue Phoebe" userId="7005eb9d-ad71-4ab7-9d7b-e6fd2ddbc4ab" providerId="ADAL" clId="{B73E5A4B-48B8-ED43-BB6C-71DC1CDFAE1D}" dt="2023-03-31T03:22:48.537" v="26820" actId="20577"/>
        <pc:sldMkLst>
          <pc:docMk/>
          <pc:sldMk cId="0" sldId="273"/>
        </pc:sldMkLst>
        <pc:spChg chg="add del mod">
          <ac:chgData name="Lim Shi Yue Phoebe" userId="7005eb9d-ad71-4ab7-9d7b-e6fd2ddbc4ab" providerId="ADAL" clId="{B73E5A4B-48B8-ED43-BB6C-71DC1CDFAE1D}" dt="2023-03-29T06:20:32.392" v="5919" actId="478"/>
          <ac:spMkLst>
            <pc:docMk/>
            <pc:sldMk cId="0" sldId="273"/>
            <ac:spMk id="3" creationId="{6D0FB000-BFB2-31FA-3BCA-4926969905C6}"/>
          </ac:spMkLst>
        </pc:spChg>
        <pc:spChg chg="add mod">
          <ac:chgData name="Lim Shi Yue Phoebe" userId="7005eb9d-ad71-4ab7-9d7b-e6fd2ddbc4ab" providerId="ADAL" clId="{B73E5A4B-48B8-ED43-BB6C-71DC1CDFAE1D}" dt="2023-03-29T13:19:46.949" v="8169" actId="20577"/>
          <ac:spMkLst>
            <pc:docMk/>
            <pc:sldMk cId="0" sldId="273"/>
            <ac:spMk id="4" creationId="{BEC435EA-AC50-4E86-D31E-7FB6F1321E2B}"/>
          </ac:spMkLst>
        </pc:spChg>
        <pc:spChg chg="add mod">
          <ac:chgData name="Lim Shi Yue Phoebe" userId="7005eb9d-ad71-4ab7-9d7b-e6fd2ddbc4ab" providerId="ADAL" clId="{B73E5A4B-48B8-ED43-BB6C-71DC1CDFAE1D}" dt="2023-03-30T03:10:05.872" v="17207" actId="20577"/>
          <ac:spMkLst>
            <pc:docMk/>
            <pc:sldMk cId="0" sldId="273"/>
            <ac:spMk id="5" creationId="{87B8EB24-8B6D-E4C6-4D0E-9AB752409DB3}"/>
          </ac:spMkLst>
        </pc:spChg>
        <pc:spChg chg="add del mod">
          <ac:chgData name="Lim Shi Yue Phoebe" userId="7005eb9d-ad71-4ab7-9d7b-e6fd2ddbc4ab" providerId="ADAL" clId="{B73E5A4B-48B8-ED43-BB6C-71DC1CDFAE1D}" dt="2023-03-29T06:27:17.496" v="6242" actId="478"/>
          <ac:spMkLst>
            <pc:docMk/>
            <pc:sldMk cId="0" sldId="273"/>
            <ac:spMk id="7" creationId="{7C645778-D360-94F9-ED33-86A00D0A18BE}"/>
          </ac:spMkLst>
        </pc:spChg>
        <pc:spChg chg="add mod">
          <ac:chgData name="Lim Shi Yue Phoebe" userId="7005eb9d-ad71-4ab7-9d7b-e6fd2ddbc4ab" providerId="ADAL" clId="{B73E5A4B-48B8-ED43-BB6C-71DC1CDFAE1D}" dt="2023-03-29T06:31:20.838" v="6298" actId="1076"/>
          <ac:spMkLst>
            <pc:docMk/>
            <pc:sldMk cId="0" sldId="273"/>
            <ac:spMk id="8" creationId="{7A804FD8-0BCF-4724-ED7F-A6C8FD1EF6A3}"/>
          </ac:spMkLst>
        </pc:spChg>
        <pc:spChg chg="add mod">
          <ac:chgData name="Lim Shi Yue Phoebe" userId="7005eb9d-ad71-4ab7-9d7b-e6fd2ddbc4ab" providerId="ADAL" clId="{B73E5A4B-48B8-ED43-BB6C-71DC1CDFAE1D}" dt="2023-03-29T06:32:23.920" v="6311" actId="1076"/>
          <ac:spMkLst>
            <pc:docMk/>
            <pc:sldMk cId="0" sldId="273"/>
            <ac:spMk id="10" creationId="{E076A668-B81E-FC80-D80D-97CEE19FFAA2}"/>
          </ac:spMkLst>
        </pc:spChg>
        <pc:spChg chg="add mod">
          <ac:chgData name="Lim Shi Yue Phoebe" userId="7005eb9d-ad71-4ab7-9d7b-e6fd2ddbc4ab" providerId="ADAL" clId="{B73E5A4B-48B8-ED43-BB6C-71DC1CDFAE1D}" dt="2023-03-29T06:32:26.263" v="6312" actId="1076"/>
          <ac:spMkLst>
            <pc:docMk/>
            <pc:sldMk cId="0" sldId="273"/>
            <ac:spMk id="11" creationId="{E452F27E-7B39-D3E8-7C48-E41106C66799}"/>
          </ac:spMkLst>
        </pc:spChg>
        <pc:spChg chg="add mod">
          <ac:chgData name="Lim Shi Yue Phoebe" userId="7005eb9d-ad71-4ab7-9d7b-e6fd2ddbc4ab" providerId="ADAL" clId="{B73E5A4B-48B8-ED43-BB6C-71DC1CDFAE1D}" dt="2023-03-29T06:31:31.165" v="6299" actId="1076"/>
          <ac:spMkLst>
            <pc:docMk/>
            <pc:sldMk cId="0" sldId="273"/>
            <ac:spMk id="12" creationId="{D3BC8F00-E0BF-ACEB-1CF1-8A83F5BAF862}"/>
          </ac:spMkLst>
        </pc:spChg>
        <pc:spChg chg="add mod">
          <ac:chgData name="Lim Shi Yue Phoebe" userId="7005eb9d-ad71-4ab7-9d7b-e6fd2ddbc4ab" providerId="ADAL" clId="{B73E5A4B-48B8-ED43-BB6C-71DC1CDFAE1D}" dt="2023-03-30T02:41:23.082" v="16478" actId="20577"/>
          <ac:spMkLst>
            <pc:docMk/>
            <pc:sldMk cId="0" sldId="273"/>
            <ac:spMk id="16" creationId="{EC7DAACD-B903-6149-57A3-17B26D08F93A}"/>
          </ac:spMkLst>
        </pc:spChg>
        <pc:spChg chg="add del mod">
          <ac:chgData name="Lim Shi Yue Phoebe" userId="7005eb9d-ad71-4ab7-9d7b-e6fd2ddbc4ab" providerId="ADAL" clId="{B73E5A4B-48B8-ED43-BB6C-71DC1CDFAE1D}" dt="2023-03-30T02:41:32.527" v="16480" actId="478"/>
          <ac:spMkLst>
            <pc:docMk/>
            <pc:sldMk cId="0" sldId="273"/>
            <ac:spMk id="17" creationId="{E4F1E73C-B50B-089A-8EDD-95DF5E49316D}"/>
          </ac:spMkLst>
        </pc:spChg>
        <pc:spChg chg="add mod">
          <ac:chgData name="Lim Shi Yue Phoebe" userId="7005eb9d-ad71-4ab7-9d7b-e6fd2ddbc4ab" providerId="ADAL" clId="{B73E5A4B-48B8-ED43-BB6C-71DC1CDFAE1D}" dt="2023-03-29T16:54:18.405" v="12010" actId="20577"/>
          <ac:spMkLst>
            <pc:docMk/>
            <pc:sldMk cId="0" sldId="273"/>
            <ac:spMk id="19" creationId="{1142B30E-FB23-6167-7552-67C386006A80}"/>
          </ac:spMkLst>
        </pc:spChg>
        <pc:spChg chg="add mod">
          <ac:chgData name="Lim Shi Yue Phoebe" userId="7005eb9d-ad71-4ab7-9d7b-e6fd2ddbc4ab" providerId="ADAL" clId="{B73E5A4B-48B8-ED43-BB6C-71DC1CDFAE1D}" dt="2023-03-30T02:41:49.641" v="16486" actId="1076"/>
          <ac:spMkLst>
            <pc:docMk/>
            <pc:sldMk cId="0" sldId="273"/>
            <ac:spMk id="20" creationId="{7C4A4389-1DB3-8FCA-1405-3755FDC1ED8D}"/>
          </ac:spMkLst>
        </pc:spChg>
        <pc:spChg chg="add mod">
          <ac:chgData name="Lim Shi Yue Phoebe" userId="7005eb9d-ad71-4ab7-9d7b-e6fd2ddbc4ab" providerId="ADAL" clId="{B73E5A4B-48B8-ED43-BB6C-71DC1CDFAE1D}" dt="2023-03-29T06:31:43.064" v="6303" actId="1076"/>
          <ac:spMkLst>
            <pc:docMk/>
            <pc:sldMk cId="0" sldId="273"/>
            <ac:spMk id="21" creationId="{49E05B92-BD93-0F1D-130B-DB6E145BB169}"/>
          </ac:spMkLst>
        </pc:spChg>
        <pc:spChg chg="add mod">
          <ac:chgData name="Lim Shi Yue Phoebe" userId="7005eb9d-ad71-4ab7-9d7b-e6fd2ddbc4ab" providerId="ADAL" clId="{B73E5A4B-48B8-ED43-BB6C-71DC1CDFAE1D}" dt="2023-03-29T16:45:39.576" v="11652" actId="1076"/>
          <ac:spMkLst>
            <pc:docMk/>
            <pc:sldMk cId="0" sldId="273"/>
            <ac:spMk id="23" creationId="{1B5AA28A-D94A-9772-8F7F-D556AF512569}"/>
          </ac:spMkLst>
        </pc:spChg>
        <pc:spChg chg="add mod">
          <ac:chgData name="Lim Shi Yue Phoebe" userId="7005eb9d-ad71-4ab7-9d7b-e6fd2ddbc4ab" providerId="ADAL" clId="{B73E5A4B-48B8-ED43-BB6C-71DC1CDFAE1D}" dt="2023-03-29T07:12:24.843" v="7367" actId="12"/>
          <ac:spMkLst>
            <pc:docMk/>
            <pc:sldMk cId="0" sldId="273"/>
            <ac:spMk id="192" creationId="{C41EEBF4-64D8-B242-C127-F574F6DB6457}"/>
          </ac:spMkLst>
        </pc:spChg>
        <pc:spChg chg="del mod">
          <ac:chgData name="Lim Shi Yue Phoebe" userId="7005eb9d-ad71-4ab7-9d7b-e6fd2ddbc4ab" providerId="ADAL" clId="{B73E5A4B-48B8-ED43-BB6C-71DC1CDFAE1D}" dt="2023-03-29T06:20:30.666" v="5916" actId="478"/>
          <ac:spMkLst>
            <pc:docMk/>
            <pc:sldMk cId="0" sldId="273"/>
            <ac:spMk id="216" creationId="{00000000-0000-0000-0000-000000000000}"/>
          </ac:spMkLst>
        </pc:spChg>
        <pc:spChg chg="del mod">
          <ac:chgData name="Lim Shi Yue Phoebe" userId="7005eb9d-ad71-4ab7-9d7b-e6fd2ddbc4ab" providerId="ADAL" clId="{B73E5A4B-48B8-ED43-BB6C-71DC1CDFAE1D}" dt="2023-03-29T06:27:15.707" v="6241" actId="478"/>
          <ac:spMkLst>
            <pc:docMk/>
            <pc:sldMk cId="0" sldId="273"/>
            <ac:spMk id="217" creationId="{00000000-0000-0000-0000-000000000000}"/>
          </ac:spMkLst>
        </pc:spChg>
        <pc:picChg chg="add mod">
          <ac:chgData name="Lim Shi Yue Phoebe" userId="7005eb9d-ad71-4ab7-9d7b-e6fd2ddbc4ab" providerId="ADAL" clId="{B73E5A4B-48B8-ED43-BB6C-71DC1CDFAE1D}" dt="2023-03-29T16:46:33.882" v="11653" actId="2085"/>
          <ac:picMkLst>
            <pc:docMk/>
            <pc:sldMk cId="0" sldId="273"/>
            <ac:picMk id="13" creationId="{CDB2BFA3-D64D-9F2C-7236-FCB5699E143A}"/>
          </ac:picMkLst>
        </pc:picChg>
        <pc:cxnChg chg="add mod">
          <ac:chgData name="Lim Shi Yue Phoebe" userId="7005eb9d-ad71-4ab7-9d7b-e6fd2ddbc4ab" providerId="ADAL" clId="{B73E5A4B-48B8-ED43-BB6C-71DC1CDFAE1D}" dt="2023-03-29T06:32:23.920" v="6311" actId="1076"/>
          <ac:cxnSpMkLst>
            <pc:docMk/>
            <pc:sldMk cId="0" sldId="273"/>
            <ac:cxnSpMk id="9" creationId="{9F4C5150-B720-9781-005A-3FADE1281E5F}"/>
          </ac:cxnSpMkLst>
        </pc:cxnChg>
        <pc:cxnChg chg="add mod">
          <ac:chgData name="Lim Shi Yue Phoebe" userId="7005eb9d-ad71-4ab7-9d7b-e6fd2ddbc4ab" providerId="ADAL" clId="{B73E5A4B-48B8-ED43-BB6C-71DC1CDFAE1D}" dt="2023-03-29T06:32:23.920" v="6311" actId="1076"/>
          <ac:cxnSpMkLst>
            <pc:docMk/>
            <pc:sldMk cId="0" sldId="273"/>
            <ac:cxnSpMk id="14" creationId="{3A3508C3-1945-E9F1-87DE-326AFD392569}"/>
          </ac:cxnSpMkLst>
        </pc:cxnChg>
        <pc:cxnChg chg="add mod">
          <ac:chgData name="Lim Shi Yue Phoebe" userId="7005eb9d-ad71-4ab7-9d7b-e6fd2ddbc4ab" providerId="ADAL" clId="{B73E5A4B-48B8-ED43-BB6C-71DC1CDFAE1D}" dt="2023-03-29T06:31:40.004" v="6302" actId="1076"/>
          <ac:cxnSpMkLst>
            <pc:docMk/>
            <pc:sldMk cId="0" sldId="273"/>
            <ac:cxnSpMk id="15" creationId="{9E8BC976-9147-FF06-7EF5-79619811130E}"/>
          </ac:cxnSpMkLst>
        </pc:cxnChg>
        <pc:cxnChg chg="add mod">
          <ac:chgData name="Lim Shi Yue Phoebe" userId="7005eb9d-ad71-4ab7-9d7b-e6fd2ddbc4ab" providerId="ADAL" clId="{B73E5A4B-48B8-ED43-BB6C-71DC1CDFAE1D}" dt="2023-03-29T06:31:43.064" v="6303" actId="1076"/>
          <ac:cxnSpMkLst>
            <pc:docMk/>
            <pc:sldMk cId="0" sldId="273"/>
            <ac:cxnSpMk id="18" creationId="{1CBF9045-D834-8557-A988-B77047039A51}"/>
          </ac:cxnSpMkLst>
        </pc:cxnChg>
        <pc:cxnChg chg="add del mod">
          <ac:chgData name="Lim Shi Yue Phoebe" userId="7005eb9d-ad71-4ab7-9d7b-e6fd2ddbc4ab" providerId="ADAL" clId="{B73E5A4B-48B8-ED43-BB6C-71DC1CDFAE1D}" dt="2023-03-30T02:41:33.673" v="16481" actId="478"/>
          <ac:cxnSpMkLst>
            <pc:docMk/>
            <pc:sldMk cId="0" sldId="273"/>
            <ac:cxnSpMk id="22" creationId="{8E4E8B33-4467-3883-5259-A258FA3AF0E3}"/>
          </ac:cxnSpMkLst>
        </pc:cxnChg>
      </pc:sldChg>
      <pc:sldChg chg="modSp del mod modNotes">
        <pc:chgData name="Lim Shi Yue Phoebe" userId="7005eb9d-ad71-4ab7-9d7b-e6fd2ddbc4ab" providerId="ADAL" clId="{B73E5A4B-48B8-ED43-BB6C-71DC1CDFAE1D}" dt="2023-03-29T06:29:32.027" v="6272" actId="2696"/>
        <pc:sldMkLst>
          <pc:docMk/>
          <pc:sldMk cId="0" sldId="274"/>
        </pc:sldMkLst>
        <pc:spChg chg="mod">
          <ac:chgData name="Lim Shi Yue Phoebe" userId="7005eb9d-ad71-4ab7-9d7b-e6fd2ddbc4ab" providerId="ADAL" clId="{B73E5A4B-48B8-ED43-BB6C-71DC1CDFAE1D}" dt="2023-03-29T06:24:26.513" v="5997" actId="207"/>
          <ac:spMkLst>
            <pc:docMk/>
            <pc:sldMk cId="0" sldId="274"/>
            <ac:spMk id="222" creationId="{00000000-0000-0000-0000-000000000000}"/>
          </ac:spMkLst>
        </pc:spChg>
      </pc:sldChg>
      <pc:sldChg chg="addSp delSp modSp mod ord addCm delCm modCm modNotes modNotesTx">
        <pc:chgData name="Lim Shi Yue Phoebe" userId="7005eb9d-ad71-4ab7-9d7b-e6fd2ddbc4ab" providerId="ADAL" clId="{B73E5A4B-48B8-ED43-BB6C-71DC1CDFAE1D}" dt="2023-03-31T04:17:48.254" v="30354" actId="1076"/>
        <pc:sldMkLst>
          <pc:docMk/>
          <pc:sldMk cId="0" sldId="275"/>
        </pc:sldMkLst>
        <pc:spChg chg="add del mod">
          <ac:chgData name="Lim Shi Yue Phoebe" userId="7005eb9d-ad71-4ab7-9d7b-e6fd2ddbc4ab" providerId="ADAL" clId="{B73E5A4B-48B8-ED43-BB6C-71DC1CDFAE1D}" dt="2023-03-29T06:37:36.999" v="6317" actId="478"/>
          <ac:spMkLst>
            <pc:docMk/>
            <pc:sldMk cId="0" sldId="275"/>
            <ac:spMk id="4" creationId="{9BE78045-2250-9D78-8263-06B25DCEB847}"/>
          </ac:spMkLst>
        </pc:spChg>
        <pc:spChg chg="add mod">
          <ac:chgData name="Lim Shi Yue Phoebe" userId="7005eb9d-ad71-4ab7-9d7b-e6fd2ddbc4ab" providerId="ADAL" clId="{B73E5A4B-48B8-ED43-BB6C-71DC1CDFAE1D}" dt="2023-03-29T13:20:46.253" v="8187" actId="20577"/>
          <ac:spMkLst>
            <pc:docMk/>
            <pc:sldMk cId="0" sldId="275"/>
            <ac:spMk id="5" creationId="{9E2EAFF2-4F51-B9CA-F4A7-9797D9F59CE2}"/>
          </ac:spMkLst>
        </pc:spChg>
        <pc:spChg chg="add mod">
          <ac:chgData name="Lim Shi Yue Phoebe" userId="7005eb9d-ad71-4ab7-9d7b-e6fd2ddbc4ab" providerId="ADAL" clId="{B73E5A4B-48B8-ED43-BB6C-71DC1CDFAE1D}" dt="2023-03-31T04:17:46.778" v="30353" actId="1076"/>
          <ac:spMkLst>
            <pc:docMk/>
            <pc:sldMk cId="0" sldId="275"/>
            <ac:spMk id="8" creationId="{030063F2-6FBE-D88E-3C55-79AA02CCB086}"/>
          </ac:spMkLst>
        </pc:spChg>
        <pc:spChg chg="add del mod">
          <ac:chgData name="Lim Shi Yue Phoebe" userId="7005eb9d-ad71-4ab7-9d7b-e6fd2ddbc4ab" providerId="ADAL" clId="{B73E5A4B-48B8-ED43-BB6C-71DC1CDFAE1D}" dt="2023-03-29T06:46:08.966" v="6417" actId="478"/>
          <ac:spMkLst>
            <pc:docMk/>
            <pc:sldMk cId="0" sldId="275"/>
            <ac:spMk id="9" creationId="{B19B614C-EC1F-2946-F66F-7BF97BB8FC92}"/>
          </ac:spMkLst>
        </pc:spChg>
        <pc:spChg chg="add mod">
          <ac:chgData name="Lim Shi Yue Phoebe" userId="7005eb9d-ad71-4ab7-9d7b-e6fd2ddbc4ab" providerId="ADAL" clId="{B73E5A4B-48B8-ED43-BB6C-71DC1CDFAE1D}" dt="2023-03-31T04:17:48.254" v="30354" actId="1076"/>
          <ac:spMkLst>
            <pc:docMk/>
            <pc:sldMk cId="0" sldId="275"/>
            <ac:spMk id="10" creationId="{E4F08E3A-E781-53EC-7E21-32198F618DF5}"/>
          </ac:spMkLst>
        </pc:spChg>
        <pc:spChg chg="add mod">
          <ac:chgData name="Lim Shi Yue Phoebe" userId="7005eb9d-ad71-4ab7-9d7b-e6fd2ddbc4ab" providerId="ADAL" clId="{B73E5A4B-48B8-ED43-BB6C-71DC1CDFAE1D}" dt="2023-03-31T02:51:10.538" v="25558" actId="20577"/>
          <ac:spMkLst>
            <pc:docMk/>
            <pc:sldMk cId="0" sldId="275"/>
            <ac:spMk id="11" creationId="{6F6EE41D-62BA-5830-74BF-3436AA62638D}"/>
          </ac:spMkLst>
        </pc:spChg>
        <pc:spChg chg="add del mod">
          <ac:chgData name="Lim Shi Yue Phoebe" userId="7005eb9d-ad71-4ab7-9d7b-e6fd2ddbc4ab" providerId="ADAL" clId="{B73E5A4B-48B8-ED43-BB6C-71DC1CDFAE1D}" dt="2023-03-30T00:52:39.065" v="13147" actId="478"/>
          <ac:spMkLst>
            <pc:docMk/>
            <pc:sldMk cId="0" sldId="275"/>
            <ac:spMk id="15" creationId="{D66830A3-C0C0-E41F-FDA4-9F2AE58B9051}"/>
          </ac:spMkLst>
        </pc:spChg>
        <pc:spChg chg="add del mod">
          <ac:chgData name="Lim Shi Yue Phoebe" userId="7005eb9d-ad71-4ab7-9d7b-e6fd2ddbc4ab" providerId="ADAL" clId="{B73E5A4B-48B8-ED43-BB6C-71DC1CDFAE1D}" dt="2023-03-29T07:12:58.521" v="7370"/>
          <ac:spMkLst>
            <pc:docMk/>
            <pc:sldMk cId="0" sldId="275"/>
            <ac:spMk id="16" creationId="{0A605714-9246-5F11-A02C-A6CDDAFC29DC}"/>
          </ac:spMkLst>
        </pc:spChg>
        <pc:spChg chg="add del">
          <ac:chgData name="Lim Shi Yue Phoebe" userId="7005eb9d-ad71-4ab7-9d7b-e6fd2ddbc4ab" providerId="ADAL" clId="{B73E5A4B-48B8-ED43-BB6C-71DC1CDFAE1D}" dt="2023-03-29T12:17:23.492" v="7686" actId="478"/>
          <ac:spMkLst>
            <pc:docMk/>
            <pc:sldMk cId="0" sldId="275"/>
            <ac:spMk id="18" creationId="{969DFBF9-47FD-C358-69AF-700721310229}"/>
          </ac:spMkLst>
        </pc:spChg>
        <pc:spChg chg="del mod">
          <ac:chgData name="Lim Shi Yue Phoebe" userId="7005eb9d-ad71-4ab7-9d7b-e6fd2ddbc4ab" providerId="ADAL" clId="{B73E5A4B-48B8-ED43-BB6C-71DC1CDFAE1D}" dt="2023-03-29T06:37:34.375" v="6315" actId="478"/>
          <ac:spMkLst>
            <pc:docMk/>
            <pc:sldMk cId="0" sldId="275"/>
            <ac:spMk id="243" creationId="{00000000-0000-0000-0000-000000000000}"/>
          </ac:spMkLst>
        </pc:spChg>
        <pc:spChg chg="del">
          <ac:chgData name="Lim Shi Yue Phoebe" userId="7005eb9d-ad71-4ab7-9d7b-e6fd2ddbc4ab" providerId="ADAL" clId="{B73E5A4B-48B8-ED43-BB6C-71DC1CDFAE1D}" dt="2023-03-29T06:46:43.769" v="6428" actId="478"/>
          <ac:spMkLst>
            <pc:docMk/>
            <pc:sldMk cId="0" sldId="275"/>
            <ac:spMk id="244" creationId="{00000000-0000-0000-0000-000000000000}"/>
          </ac:spMkLst>
        </pc:spChg>
        <pc:picChg chg="add mod modCrop">
          <ac:chgData name="Lim Shi Yue Phoebe" userId="7005eb9d-ad71-4ab7-9d7b-e6fd2ddbc4ab" providerId="ADAL" clId="{B73E5A4B-48B8-ED43-BB6C-71DC1CDFAE1D}" dt="2023-03-31T04:17:44.086" v="30351" actId="1076"/>
          <ac:picMkLst>
            <pc:docMk/>
            <pc:sldMk cId="0" sldId="275"/>
            <ac:picMk id="2" creationId="{4BF4F0BB-1773-EF3E-D877-20B5B1E7E07A}"/>
          </ac:picMkLst>
        </pc:picChg>
        <pc:picChg chg="add del mod">
          <ac:chgData name="Lim Shi Yue Phoebe" userId="7005eb9d-ad71-4ab7-9d7b-e6fd2ddbc4ab" providerId="ADAL" clId="{B73E5A4B-48B8-ED43-BB6C-71DC1CDFAE1D}" dt="2023-03-29T06:45:49.731" v="6411" actId="478"/>
          <ac:picMkLst>
            <pc:docMk/>
            <pc:sldMk cId="0" sldId="275"/>
            <ac:picMk id="6" creationId="{2100FDD1-D1D8-8DD0-609D-80727062EEC6}"/>
          </ac:picMkLst>
        </pc:picChg>
        <pc:picChg chg="add mod modCrop">
          <ac:chgData name="Lim Shi Yue Phoebe" userId="7005eb9d-ad71-4ab7-9d7b-e6fd2ddbc4ab" providerId="ADAL" clId="{B73E5A4B-48B8-ED43-BB6C-71DC1CDFAE1D}" dt="2023-03-31T04:17:42.668" v="30350" actId="1076"/>
          <ac:picMkLst>
            <pc:docMk/>
            <pc:sldMk cId="0" sldId="275"/>
            <ac:picMk id="7" creationId="{911A6CA6-0BE2-AD34-B806-F0CA6C77C978}"/>
          </ac:picMkLst>
        </pc:picChg>
        <pc:picChg chg="add del mod">
          <ac:chgData name="Lim Shi Yue Phoebe" userId="7005eb9d-ad71-4ab7-9d7b-e6fd2ddbc4ab" providerId="ADAL" clId="{B73E5A4B-48B8-ED43-BB6C-71DC1CDFAE1D}" dt="2023-03-31T02:40:59.171" v="25340" actId="478"/>
          <ac:picMkLst>
            <pc:docMk/>
            <pc:sldMk cId="0" sldId="275"/>
            <ac:picMk id="12" creationId="{0E1DADEA-BD8A-00A2-83C4-DC9CF259E331}"/>
          </ac:picMkLst>
        </pc:picChg>
        <pc:picChg chg="add del mod">
          <ac:chgData name="Lim Shi Yue Phoebe" userId="7005eb9d-ad71-4ab7-9d7b-e6fd2ddbc4ab" providerId="ADAL" clId="{B73E5A4B-48B8-ED43-BB6C-71DC1CDFAE1D}" dt="2023-03-31T02:40:57.871" v="25339" actId="478"/>
          <ac:picMkLst>
            <pc:docMk/>
            <pc:sldMk cId="0" sldId="275"/>
            <ac:picMk id="13" creationId="{B9C873F7-27BE-46AE-464E-7FCB69078AA8}"/>
          </ac:picMkLst>
        </pc:picChg>
      </pc:sldChg>
      <pc:sldChg chg="addSp delSp modSp mod modAnim addCm delCm modCm modNotes modNotesTx">
        <pc:chgData name="Lim Shi Yue Phoebe" userId="7005eb9d-ad71-4ab7-9d7b-e6fd2ddbc4ab" providerId="ADAL" clId="{B73E5A4B-48B8-ED43-BB6C-71DC1CDFAE1D}" dt="2023-03-31T03:57:23.791" v="29113" actId="20577"/>
        <pc:sldMkLst>
          <pc:docMk/>
          <pc:sldMk cId="0" sldId="276"/>
        </pc:sldMkLst>
        <pc:spChg chg="add mod">
          <ac:chgData name="Lim Shi Yue Phoebe" userId="7005eb9d-ad71-4ab7-9d7b-e6fd2ddbc4ab" providerId="ADAL" clId="{B73E5A4B-48B8-ED43-BB6C-71DC1CDFAE1D}" dt="2023-03-29T14:10:46.246" v="8522" actId="1076"/>
          <ac:spMkLst>
            <pc:docMk/>
            <pc:sldMk cId="0" sldId="276"/>
            <ac:spMk id="5" creationId="{4549D992-0BD0-5B6F-5908-C7C0D9087074}"/>
          </ac:spMkLst>
        </pc:spChg>
        <pc:spChg chg="add mod">
          <ac:chgData name="Lim Shi Yue Phoebe" userId="7005eb9d-ad71-4ab7-9d7b-e6fd2ddbc4ab" providerId="ADAL" clId="{B73E5A4B-48B8-ED43-BB6C-71DC1CDFAE1D}" dt="2023-03-29T14:12:25.136" v="8541" actId="20577"/>
          <ac:spMkLst>
            <pc:docMk/>
            <pc:sldMk cId="0" sldId="276"/>
            <ac:spMk id="6" creationId="{8AB728EA-4DA0-EAE3-555D-B1FF8E12670B}"/>
          </ac:spMkLst>
        </pc:spChg>
        <pc:spChg chg="add mod">
          <ac:chgData name="Lim Shi Yue Phoebe" userId="7005eb9d-ad71-4ab7-9d7b-e6fd2ddbc4ab" providerId="ADAL" clId="{B73E5A4B-48B8-ED43-BB6C-71DC1CDFAE1D}" dt="2023-03-29T14:10:35.841" v="8521" actId="1076"/>
          <ac:spMkLst>
            <pc:docMk/>
            <pc:sldMk cId="0" sldId="276"/>
            <ac:spMk id="7" creationId="{46A3B636-0A03-1FA9-0327-2E83B1B6C685}"/>
          </ac:spMkLst>
        </pc:spChg>
        <pc:spChg chg="add mod">
          <ac:chgData name="Lim Shi Yue Phoebe" userId="7005eb9d-ad71-4ab7-9d7b-e6fd2ddbc4ab" providerId="ADAL" clId="{B73E5A4B-48B8-ED43-BB6C-71DC1CDFAE1D}" dt="2023-03-29T14:08:59.275" v="8503" actId="1076"/>
          <ac:spMkLst>
            <pc:docMk/>
            <pc:sldMk cId="0" sldId="276"/>
            <ac:spMk id="8" creationId="{7D825406-49C7-EEDC-FCA4-1CE8EAA97948}"/>
          </ac:spMkLst>
        </pc:spChg>
        <pc:spChg chg="add mod">
          <ac:chgData name="Lim Shi Yue Phoebe" userId="7005eb9d-ad71-4ab7-9d7b-e6fd2ddbc4ab" providerId="ADAL" clId="{B73E5A4B-48B8-ED43-BB6C-71DC1CDFAE1D}" dt="2023-03-29T14:10:27.762" v="8520" actId="1076"/>
          <ac:spMkLst>
            <pc:docMk/>
            <pc:sldMk cId="0" sldId="276"/>
            <ac:spMk id="9" creationId="{5B8D5E0A-7201-D39E-2DFF-67B80650CA8A}"/>
          </ac:spMkLst>
        </pc:spChg>
        <pc:spChg chg="add mod">
          <ac:chgData name="Lim Shi Yue Phoebe" userId="7005eb9d-ad71-4ab7-9d7b-e6fd2ddbc4ab" providerId="ADAL" clId="{B73E5A4B-48B8-ED43-BB6C-71DC1CDFAE1D}" dt="2023-03-30T02:18:14.730" v="16395" actId="20577"/>
          <ac:spMkLst>
            <pc:docMk/>
            <pc:sldMk cId="0" sldId="276"/>
            <ac:spMk id="54" creationId="{5BB575D5-A3F4-3AC8-5459-43EDD9BB6C2B}"/>
          </ac:spMkLst>
        </pc:spChg>
        <pc:spChg chg="add del mod">
          <ac:chgData name="Lim Shi Yue Phoebe" userId="7005eb9d-ad71-4ab7-9d7b-e6fd2ddbc4ab" providerId="ADAL" clId="{B73E5A4B-48B8-ED43-BB6C-71DC1CDFAE1D}" dt="2023-03-29T14:27:14.943" v="8779"/>
          <ac:spMkLst>
            <pc:docMk/>
            <pc:sldMk cId="0" sldId="276"/>
            <ac:spMk id="55" creationId="{556C3FAB-2598-1AF1-C374-4DAE3A9BE5D6}"/>
          </ac:spMkLst>
        </pc:spChg>
        <pc:spChg chg="mod">
          <ac:chgData name="Lim Shi Yue Phoebe" userId="7005eb9d-ad71-4ab7-9d7b-e6fd2ddbc4ab" providerId="ADAL" clId="{B73E5A4B-48B8-ED43-BB6C-71DC1CDFAE1D}" dt="2023-03-29T14:06:59.130" v="8468" actId="1076"/>
          <ac:spMkLst>
            <pc:docMk/>
            <pc:sldMk cId="0" sldId="276"/>
            <ac:spMk id="249" creationId="{00000000-0000-0000-0000-000000000000}"/>
          </ac:spMkLst>
        </pc:spChg>
        <pc:spChg chg="mod">
          <ac:chgData name="Lim Shi Yue Phoebe" userId="7005eb9d-ad71-4ab7-9d7b-e6fd2ddbc4ab" providerId="ADAL" clId="{B73E5A4B-48B8-ED43-BB6C-71DC1CDFAE1D}" dt="2023-03-30T02:18:42.489" v="16421" actId="20577"/>
          <ac:spMkLst>
            <pc:docMk/>
            <pc:sldMk cId="0" sldId="276"/>
            <ac:spMk id="250" creationId="{00000000-0000-0000-0000-000000000000}"/>
          </ac:spMkLst>
        </pc:spChg>
        <pc:picChg chg="add mod">
          <ac:chgData name="Lim Shi Yue Phoebe" userId="7005eb9d-ad71-4ab7-9d7b-e6fd2ddbc4ab" providerId="ADAL" clId="{B73E5A4B-48B8-ED43-BB6C-71DC1CDFAE1D}" dt="2023-03-29T14:11:05.985" v="8526" actId="1076"/>
          <ac:picMkLst>
            <pc:docMk/>
            <pc:sldMk cId="0" sldId="276"/>
            <ac:picMk id="2" creationId="{7E7DBCE2-F88A-D3B2-4AE1-A3D6602AC9C8}"/>
          </ac:picMkLst>
        </pc:picChg>
        <pc:picChg chg="add del mod">
          <ac:chgData name="Lim Shi Yue Phoebe" userId="7005eb9d-ad71-4ab7-9d7b-e6fd2ddbc4ab" providerId="ADAL" clId="{B73E5A4B-48B8-ED43-BB6C-71DC1CDFAE1D}" dt="2023-03-29T14:04:15.607" v="8351" actId="478"/>
          <ac:picMkLst>
            <pc:docMk/>
            <pc:sldMk cId="0" sldId="276"/>
            <ac:picMk id="3" creationId="{187D46A3-0283-E94E-7D00-A18E83A0A1DA}"/>
          </ac:picMkLst>
        </pc:picChg>
        <pc:picChg chg="add mod modCrop">
          <ac:chgData name="Lim Shi Yue Phoebe" userId="7005eb9d-ad71-4ab7-9d7b-e6fd2ddbc4ab" providerId="ADAL" clId="{B73E5A4B-48B8-ED43-BB6C-71DC1CDFAE1D}" dt="2023-03-29T14:17:40.919" v="8543" actId="1076"/>
          <ac:picMkLst>
            <pc:docMk/>
            <pc:sldMk cId="0" sldId="276"/>
            <ac:picMk id="4" creationId="{ECE0B7D3-9FF9-0F7D-2ECD-7CF0FBAA8DF7}"/>
          </ac:picMkLst>
        </pc:picChg>
        <pc:cxnChg chg="add mod">
          <ac:chgData name="Lim Shi Yue Phoebe" userId="7005eb9d-ad71-4ab7-9d7b-e6fd2ddbc4ab" providerId="ADAL" clId="{B73E5A4B-48B8-ED43-BB6C-71DC1CDFAE1D}" dt="2023-03-29T14:10:56.998" v="8524" actId="1076"/>
          <ac:cxnSpMkLst>
            <pc:docMk/>
            <pc:sldMk cId="0" sldId="276"/>
            <ac:cxnSpMk id="10" creationId="{6F06A895-83A8-70B7-E802-EEAC803F07D4}"/>
          </ac:cxnSpMkLst>
        </pc:cxnChg>
        <pc:cxnChg chg="add mod">
          <ac:chgData name="Lim Shi Yue Phoebe" userId="7005eb9d-ad71-4ab7-9d7b-e6fd2ddbc4ab" providerId="ADAL" clId="{B73E5A4B-48B8-ED43-BB6C-71DC1CDFAE1D}" dt="2023-03-29T14:10:56.998" v="8524" actId="1076"/>
          <ac:cxnSpMkLst>
            <pc:docMk/>
            <pc:sldMk cId="0" sldId="276"/>
            <ac:cxnSpMk id="11" creationId="{45704AD6-E9D7-EDCC-D4C4-AA4C46E112FF}"/>
          </ac:cxnSpMkLst>
        </pc:cxnChg>
        <pc:cxnChg chg="add mod">
          <ac:chgData name="Lim Shi Yue Phoebe" userId="7005eb9d-ad71-4ab7-9d7b-e6fd2ddbc4ab" providerId="ADAL" clId="{B73E5A4B-48B8-ED43-BB6C-71DC1CDFAE1D}" dt="2023-03-29T14:10:35.841" v="8521" actId="1076"/>
          <ac:cxnSpMkLst>
            <pc:docMk/>
            <pc:sldMk cId="0" sldId="276"/>
            <ac:cxnSpMk id="12" creationId="{F295C466-FAC6-A802-E034-0683F8BF9DD5}"/>
          </ac:cxnSpMkLst>
        </pc:cxnChg>
        <pc:cxnChg chg="add mod">
          <ac:chgData name="Lim Shi Yue Phoebe" userId="7005eb9d-ad71-4ab7-9d7b-e6fd2ddbc4ab" providerId="ADAL" clId="{B73E5A4B-48B8-ED43-BB6C-71DC1CDFAE1D}" dt="2023-03-29T14:10:35.841" v="8521" actId="1076"/>
          <ac:cxnSpMkLst>
            <pc:docMk/>
            <pc:sldMk cId="0" sldId="276"/>
            <ac:cxnSpMk id="13" creationId="{54FF256D-5FCF-3499-C1DB-37AD05F3A3EB}"/>
          </ac:cxnSpMkLst>
        </pc:cxnChg>
      </pc:sldChg>
      <pc:sldChg chg="addSp delSp modSp mod modShow modNotes">
        <pc:chgData name="Lim Shi Yue Phoebe" userId="7005eb9d-ad71-4ab7-9d7b-e6fd2ddbc4ab" providerId="ADAL" clId="{B73E5A4B-48B8-ED43-BB6C-71DC1CDFAE1D}" dt="2023-03-29T14:55:38.740" v="8985" actId="729"/>
        <pc:sldMkLst>
          <pc:docMk/>
          <pc:sldMk cId="0" sldId="277"/>
        </pc:sldMkLst>
        <pc:spChg chg="add del mod">
          <ac:chgData name="Lim Shi Yue Phoebe" userId="7005eb9d-ad71-4ab7-9d7b-e6fd2ddbc4ab" providerId="ADAL" clId="{B73E5A4B-48B8-ED43-BB6C-71DC1CDFAE1D}" dt="2023-03-29T14:37:06.062" v="8923" actId="478"/>
          <ac:spMkLst>
            <pc:docMk/>
            <pc:sldMk cId="0" sldId="277"/>
            <ac:spMk id="3" creationId="{4AB51A01-5AB2-8531-1D0E-5DA6E75B9ABA}"/>
          </ac:spMkLst>
        </pc:spChg>
        <pc:spChg chg="add mod">
          <ac:chgData name="Lim Shi Yue Phoebe" userId="7005eb9d-ad71-4ab7-9d7b-e6fd2ddbc4ab" providerId="ADAL" clId="{B73E5A4B-48B8-ED43-BB6C-71DC1CDFAE1D}" dt="2023-03-29T14:36:52.713" v="8920" actId="1076"/>
          <ac:spMkLst>
            <pc:docMk/>
            <pc:sldMk cId="0" sldId="277"/>
            <ac:spMk id="5" creationId="{9D63B22A-FD23-8E77-0712-692B13D33AE3}"/>
          </ac:spMkLst>
        </pc:spChg>
        <pc:spChg chg="add del mod">
          <ac:chgData name="Lim Shi Yue Phoebe" userId="7005eb9d-ad71-4ab7-9d7b-e6fd2ddbc4ab" providerId="ADAL" clId="{B73E5A4B-48B8-ED43-BB6C-71DC1CDFAE1D}" dt="2023-03-29T14:36:08.817" v="8916" actId="478"/>
          <ac:spMkLst>
            <pc:docMk/>
            <pc:sldMk cId="0" sldId="277"/>
            <ac:spMk id="8" creationId="{D16CC578-508D-6553-EECD-CB32AF0B6E10}"/>
          </ac:spMkLst>
        </pc:spChg>
        <pc:spChg chg="add mod">
          <ac:chgData name="Lim Shi Yue Phoebe" userId="7005eb9d-ad71-4ab7-9d7b-e6fd2ddbc4ab" providerId="ADAL" clId="{B73E5A4B-48B8-ED43-BB6C-71DC1CDFAE1D}" dt="2023-03-29T14:54:50.977" v="8981" actId="1076"/>
          <ac:spMkLst>
            <pc:docMk/>
            <pc:sldMk cId="0" sldId="277"/>
            <ac:spMk id="9" creationId="{AE5553DB-33AF-66B2-D6A2-2AC24991558E}"/>
          </ac:spMkLst>
        </pc:spChg>
        <pc:spChg chg="mod">
          <ac:chgData name="Lim Shi Yue Phoebe" userId="7005eb9d-ad71-4ab7-9d7b-e6fd2ddbc4ab" providerId="ADAL" clId="{B73E5A4B-48B8-ED43-BB6C-71DC1CDFAE1D}" dt="2023-03-29T14:37:25.022" v="8928"/>
          <ac:spMkLst>
            <pc:docMk/>
            <pc:sldMk cId="0" sldId="277"/>
            <ac:spMk id="11" creationId="{691BAADE-BB67-788D-D69B-CFB45440FF28}"/>
          </ac:spMkLst>
        </pc:spChg>
        <pc:spChg chg="del mod">
          <ac:chgData name="Lim Shi Yue Phoebe" userId="7005eb9d-ad71-4ab7-9d7b-e6fd2ddbc4ab" providerId="ADAL" clId="{B73E5A4B-48B8-ED43-BB6C-71DC1CDFAE1D}" dt="2023-03-29T14:36:06.798" v="8914" actId="478"/>
          <ac:spMkLst>
            <pc:docMk/>
            <pc:sldMk cId="0" sldId="277"/>
            <ac:spMk id="255" creationId="{00000000-0000-0000-0000-000000000000}"/>
          </ac:spMkLst>
        </pc:spChg>
        <pc:spChg chg="del">
          <ac:chgData name="Lim Shi Yue Phoebe" userId="7005eb9d-ad71-4ab7-9d7b-e6fd2ddbc4ab" providerId="ADAL" clId="{B73E5A4B-48B8-ED43-BB6C-71DC1CDFAE1D}" dt="2023-03-29T14:36:47.958" v="8919" actId="478"/>
          <ac:spMkLst>
            <pc:docMk/>
            <pc:sldMk cId="0" sldId="277"/>
            <ac:spMk id="256" creationId="{00000000-0000-0000-0000-000000000000}"/>
          </ac:spMkLst>
        </pc:spChg>
        <pc:grpChg chg="add mod">
          <ac:chgData name="Lim Shi Yue Phoebe" userId="7005eb9d-ad71-4ab7-9d7b-e6fd2ddbc4ab" providerId="ADAL" clId="{B73E5A4B-48B8-ED43-BB6C-71DC1CDFAE1D}" dt="2023-03-29T14:54:57.131" v="8982" actId="1076"/>
          <ac:grpSpMkLst>
            <pc:docMk/>
            <pc:sldMk cId="0" sldId="277"/>
            <ac:grpSpMk id="10" creationId="{8064E9A6-FCB1-DAE3-F01A-08F0ADAEC1D3}"/>
          </ac:grpSpMkLst>
        </pc:grpChg>
        <pc:grpChg chg="del mod">
          <ac:chgData name="Lim Shi Yue Phoebe" userId="7005eb9d-ad71-4ab7-9d7b-e6fd2ddbc4ab" providerId="ADAL" clId="{B73E5A4B-48B8-ED43-BB6C-71DC1CDFAE1D}" dt="2023-03-29T14:36:46.390" v="8918" actId="478"/>
          <ac:grpSpMkLst>
            <pc:docMk/>
            <pc:sldMk cId="0" sldId="277"/>
            <ac:grpSpMk id="258" creationId="{00000000-0000-0000-0000-000000000000}"/>
          </ac:grpSpMkLst>
        </pc:grpChg>
        <pc:picChg chg="add del mod">
          <ac:chgData name="Lim Shi Yue Phoebe" userId="7005eb9d-ad71-4ab7-9d7b-e6fd2ddbc4ab" providerId="ADAL" clId="{B73E5A4B-48B8-ED43-BB6C-71DC1CDFAE1D}" dt="2023-03-29T05:44:29.680" v="4073" actId="478"/>
          <ac:picMkLst>
            <pc:docMk/>
            <pc:sldMk cId="0" sldId="277"/>
            <ac:picMk id="6" creationId="{9DA89A94-FB89-96EC-2CF0-68C8B921B811}"/>
          </ac:picMkLst>
        </pc:picChg>
        <pc:picChg chg="mod">
          <ac:chgData name="Lim Shi Yue Phoebe" userId="7005eb9d-ad71-4ab7-9d7b-e6fd2ddbc4ab" providerId="ADAL" clId="{B73E5A4B-48B8-ED43-BB6C-71DC1CDFAE1D}" dt="2023-03-29T14:37:25.022" v="8928"/>
          <ac:picMkLst>
            <pc:docMk/>
            <pc:sldMk cId="0" sldId="277"/>
            <ac:picMk id="12" creationId="{60EDE805-9467-2902-F98C-65FCC3DC3949}"/>
          </ac:picMkLst>
        </pc:picChg>
        <pc:picChg chg="mod">
          <ac:chgData name="Lim Shi Yue Phoebe" userId="7005eb9d-ad71-4ab7-9d7b-e6fd2ddbc4ab" providerId="ADAL" clId="{B73E5A4B-48B8-ED43-BB6C-71DC1CDFAE1D}" dt="2023-03-29T14:54:34.522" v="8976" actId="1076"/>
          <ac:picMkLst>
            <pc:docMk/>
            <pc:sldMk cId="0" sldId="277"/>
            <ac:picMk id="257" creationId="{00000000-0000-0000-0000-000000000000}"/>
          </ac:picMkLst>
        </pc:picChg>
        <pc:picChg chg="mod">
          <ac:chgData name="Lim Shi Yue Phoebe" userId="7005eb9d-ad71-4ab7-9d7b-e6fd2ddbc4ab" providerId="ADAL" clId="{B73E5A4B-48B8-ED43-BB6C-71DC1CDFAE1D}" dt="2023-03-29T14:54:40.402" v="8978" actId="1076"/>
          <ac:picMkLst>
            <pc:docMk/>
            <pc:sldMk cId="0" sldId="277"/>
            <ac:picMk id="261" creationId="{00000000-0000-0000-0000-000000000000}"/>
          </ac:picMkLst>
        </pc:picChg>
        <pc:picChg chg="mod">
          <ac:chgData name="Lim Shi Yue Phoebe" userId="7005eb9d-ad71-4ab7-9d7b-e6fd2ddbc4ab" providerId="ADAL" clId="{B73E5A4B-48B8-ED43-BB6C-71DC1CDFAE1D}" dt="2023-03-29T14:54:38.635" v="8977" actId="1076"/>
          <ac:picMkLst>
            <pc:docMk/>
            <pc:sldMk cId="0" sldId="277"/>
            <ac:picMk id="262" creationId="{00000000-0000-0000-0000-000000000000}"/>
          </ac:picMkLst>
        </pc:picChg>
        <pc:picChg chg="mod">
          <ac:chgData name="Lim Shi Yue Phoebe" userId="7005eb9d-ad71-4ab7-9d7b-e6fd2ddbc4ab" providerId="ADAL" clId="{B73E5A4B-48B8-ED43-BB6C-71DC1CDFAE1D}" dt="2023-03-29T14:55:07.584" v="8983" actId="1076"/>
          <ac:picMkLst>
            <pc:docMk/>
            <pc:sldMk cId="0" sldId="277"/>
            <ac:picMk id="263" creationId="{00000000-0000-0000-0000-000000000000}"/>
          </ac:picMkLst>
        </pc:picChg>
        <pc:picChg chg="mod">
          <ac:chgData name="Lim Shi Yue Phoebe" userId="7005eb9d-ad71-4ab7-9d7b-e6fd2ddbc4ab" providerId="ADAL" clId="{B73E5A4B-48B8-ED43-BB6C-71DC1CDFAE1D}" dt="2023-03-29T14:54:28.836" v="8974" actId="1076"/>
          <ac:picMkLst>
            <pc:docMk/>
            <pc:sldMk cId="0" sldId="277"/>
            <ac:picMk id="264" creationId="{00000000-0000-0000-0000-000000000000}"/>
          </ac:picMkLst>
        </pc:picChg>
        <pc:picChg chg="mod">
          <ac:chgData name="Lim Shi Yue Phoebe" userId="7005eb9d-ad71-4ab7-9d7b-e6fd2ddbc4ab" providerId="ADAL" clId="{B73E5A4B-48B8-ED43-BB6C-71DC1CDFAE1D}" dt="2023-03-29T14:54:25.346" v="8973" actId="1076"/>
          <ac:picMkLst>
            <pc:docMk/>
            <pc:sldMk cId="0" sldId="277"/>
            <ac:picMk id="265" creationId="{00000000-0000-0000-0000-000000000000}"/>
          </ac:picMkLst>
        </pc:picChg>
        <pc:picChg chg="mod">
          <ac:chgData name="Lim Shi Yue Phoebe" userId="7005eb9d-ad71-4ab7-9d7b-e6fd2ddbc4ab" providerId="ADAL" clId="{B73E5A4B-48B8-ED43-BB6C-71DC1CDFAE1D}" dt="2023-03-29T14:54:47.769" v="8980" actId="1076"/>
          <ac:picMkLst>
            <pc:docMk/>
            <pc:sldMk cId="0" sldId="277"/>
            <ac:picMk id="266" creationId="{00000000-0000-0000-0000-000000000000}"/>
          </ac:picMkLst>
        </pc:picChg>
      </pc:sldChg>
      <pc:sldChg chg="delSp modSp mod modNotes modNotesTx">
        <pc:chgData name="Lim Shi Yue Phoebe" userId="7005eb9d-ad71-4ab7-9d7b-e6fd2ddbc4ab" providerId="ADAL" clId="{B73E5A4B-48B8-ED43-BB6C-71DC1CDFAE1D}" dt="2023-03-29T14:33:50.949" v="8870" actId="20577"/>
        <pc:sldMkLst>
          <pc:docMk/>
          <pc:sldMk cId="0" sldId="278"/>
        </pc:sldMkLst>
        <pc:spChg chg="mod">
          <ac:chgData name="Lim Shi Yue Phoebe" userId="7005eb9d-ad71-4ab7-9d7b-e6fd2ddbc4ab" providerId="ADAL" clId="{B73E5A4B-48B8-ED43-BB6C-71DC1CDFAE1D}" dt="2023-03-29T14:31:51.590" v="8841" actId="122"/>
          <ac:spMkLst>
            <pc:docMk/>
            <pc:sldMk cId="0" sldId="278"/>
            <ac:spMk id="271" creationId="{00000000-0000-0000-0000-000000000000}"/>
          </ac:spMkLst>
        </pc:spChg>
        <pc:spChg chg="del">
          <ac:chgData name="Lim Shi Yue Phoebe" userId="7005eb9d-ad71-4ab7-9d7b-e6fd2ddbc4ab" providerId="ADAL" clId="{B73E5A4B-48B8-ED43-BB6C-71DC1CDFAE1D}" dt="2023-03-29T14:29:02.326" v="8785" actId="478"/>
          <ac:spMkLst>
            <pc:docMk/>
            <pc:sldMk cId="0" sldId="278"/>
            <ac:spMk id="273" creationId="{00000000-0000-0000-0000-000000000000}"/>
          </ac:spMkLst>
        </pc:spChg>
        <pc:picChg chg="mod modCrop">
          <ac:chgData name="Lim Shi Yue Phoebe" userId="7005eb9d-ad71-4ab7-9d7b-e6fd2ddbc4ab" providerId="ADAL" clId="{B73E5A4B-48B8-ED43-BB6C-71DC1CDFAE1D}" dt="2023-03-29T14:33:38.389" v="8869" actId="1076"/>
          <ac:picMkLst>
            <pc:docMk/>
            <pc:sldMk cId="0" sldId="278"/>
            <ac:picMk id="272" creationId="{00000000-0000-0000-0000-000000000000}"/>
          </ac:picMkLst>
        </pc:picChg>
        <pc:picChg chg="mod modCrop">
          <ac:chgData name="Lim Shi Yue Phoebe" userId="7005eb9d-ad71-4ab7-9d7b-e6fd2ddbc4ab" providerId="ADAL" clId="{B73E5A4B-48B8-ED43-BB6C-71DC1CDFAE1D}" dt="2023-03-29T14:33:36.640" v="8868" actId="1076"/>
          <ac:picMkLst>
            <pc:docMk/>
            <pc:sldMk cId="0" sldId="278"/>
            <ac:picMk id="274" creationId="{00000000-0000-0000-0000-000000000000}"/>
          </ac:picMkLst>
        </pc:picChg>
      </pc:sldChg>
      <pc:sldChg chg="modSp del modNotes">
        <pc:chgData name="Lim Shi Yue Phoebe" userId="7005eb9d-ad71-4ab7-9d7b-e6fd2ddbc4ab" providerId="ADAL" clId="{B73E5A4B-48B8-ED43-BB6C-71DC1CDFAE1D}" dt="2023-03-29T14:28:56.053" v="8784" actId="2696"/>
        <pc:sldMkLst>
          <pc:docMk/>
          <pc:sldMk cId="0" sldId="279"/>
        </pc:sldMkLst>
        <pc:spChg chg="mod">
          <ac:chgData name="Lim Shi Yue Phoebe" userId="7005eb9d-ad71-4ab7-9d7b-e6fd2ddbc4ab" providerId="ADAL" clId="{B73E5A4B-48B8-ED43-BB6C-71DC1CDFAE1D}" dt="2023-03-29T03:51:35.010" v="532"/>
          <ac:spMkLst>
            <pc:docMk/>
            <pc:sldMk cId="0" sldId="279"/>
            <ac:spMk id="279" creationId="{00000000-0000-0000-0000-000000000000}"/>
          </ac:spMkLst>
        </pc:spChg>
      </pc:sldChg>
      <pc:sldChg chg="modSp del modNotes">
        <pc:chgData name="Lim Shi Yue Phoebe" userId="7005eb9d-ad71-4ab7-9d7b-e6fd2ddbc4ab" providerId="ADAL" clId="{B73E5A4B-48B8-ED43-BB6C-71DC1CDFAE1D}" dt="2023-03-29T07:05:34.985" v="7233" actId="2696"/>
        <pc:sldMkLst>
          <pc:docMk/>
          <pc:sldMk cId="0" sldId="280"/>
        </pc:sldMkLst>
        <pc:spChg chg="mod">
          <ac:chgData name="Lim Shi Yue Phoebe" userId="7005eb9d-ad71-4ab7-9d7b-e6fd2ddbc4ab" providerId="ADAL" clId="{B73E5A4B-48B8-ED43-BB6C-71DC1CDFAE1D}" dt="2023-03-29T03:51:35.010" v="532"/>
          <ac:spMkLst>
            <pc:docMk/>
            <pc:sldMk cId="0" sldId="280"/>
            <ac:spMk id="288" creationId="{00000000-0000-0000-0000-000000000000}"/>
          </ac:spMkLst>
        </pc:spChg>
        <pc:spChg chg="mod">
          <ac:chgData name="Lim Shi Yue Phoebe" userId="7005eb9d-ad71-4ab7-9d7b-e6fd2ddbc4ab" providerId="ADAL" clId="{B73E5A4B-48B8-ED43-BB6C-71DC1CDFAE1D}" dt="2023-03-29T03:51:35.010" v="532"/>
          <ac:spMkLst>
            <pc:docMk/>
            <pc:sldMk cId="0" sldId="280"/>
            <ac:spMk id="289" creationId="{00000000-0000-0000-0000-000000000000}"/>
          </ac:spMkLst>
        </pc:spChg>
      </pc:sldChg>
      <pc:sldChg chg="addSp delSp modSp add mod ord setBg modShow modNotes modNotesTx">
        <pc:chgData name="Lim Shi Yue Phoebe" userId="7005eb9d-ad71-4ab7-9d7b-e6fd2ddbc4ab" providerId="ADAL" clId="{B73E5A4B-48B8-ED43-BB6C-71DC1CDFAE1D}" dt="2023-03-30T17:29:29.459" v="20124" actId="20577"/>
        <pc:sldMkLst>
          <pc:docMk/>
          <pc:sldMk cId="1211608938" sldId="288"/>
        </pc:sldMkLst>
        <pc:spChg chg="add del mod">
          <ac:chgData name="Lim Shi Yue Phoebe" userId="7005eb9d-ad71-4ab7-9d7b-e6fd2ddbc4ab" providerId="ADAL" clId="{B73E5A4B-48B8-ED43-BB6C-71DC1CDFAE1D}" dt="2023-03-29T03:54:28.423" v="566"/>
          <ac:spMkLst>
            <pc:docMk/>
            <pc:sldMk cId="1211608938" sldId="288"/>
            <ac:spMk id="2" creationId="{D8B7CF4F-52C4-07EF-213A-CB6457F917D1}"/>
          </ac:spMkLst>
        </pc:spChg>
        <pc:spChg chg="add mod">
          <ac:chgData name="Lim Shi Yue Phoebe" userId="7005eb9d-ad71-4ab7-9d7b-e6fd2ddbc4ab" providerId="ADAL" clId="{B73E5A4B-48B8-ED43-BB6C-71DC1CDFAE1D}" dt="2023-03-30T16:09:53.466" v="19777" actId="121"/>
          <ac:spMkLst>
            <pc:docMk/>
            <pc:sldMk cId="1211608938" sldId="288"/>
            <ac:spMk id="3" creationId="{5E4C7AF5-E921-ECDB-3892-9AE2A5EAD993}"/>
          </ac:spMkLst>
        </pc:spChg>
        <pc:spChg chg="mod">
          <ac:chgData name="Lim Shi Yue Phoebe" userId="7005eb9d-ad71-4ab7-9d7b-e6fd2ddbc4ab" providerId="ADAL" clId="{B73E5A4B-48B8-ED43-BB6C-71DC1CDFAE1D}" dt="2023-03-29T03:54:37.686" v="567" actId="207"/>
          <ac:spMkLst>
            <pc:docMk/>
            <pc:sldMk cId="1211608938" sldId="288"/>
            <ac:spMk id="7" creationId="{848F7298-6FC1-284F-9FE9-EBCFE0BD2717}"/>
          </ac:spMkLst>
        </pc:spChg>
        <pc:spChg chg="mod">
          <ac:chgData name="Lim Shi Yue Phoebe" userId="7005eb9d-ad71-4ab7-9d7b-e6fd2ddbc4ab" providerId="ADAL" clId="{B73E5A4B-48B8-ED43-BB6C-71DC1CDFAE1D}" dt="2023-03-29T16:20:09.891" v="10122" actId="207"/>
          <ac:spMkLst>
            <pc:docMk/>
            <pc:sldMk cId="1211608938" sldId="288"/>
            <ac:spMk id="9" creationId="{347E2F2C-C27B-0744-BEA7-39D42BF08B19}"/>
          </ac:spMkLst>
        </pc:spChg>
        <pc:spChg chg="mod">
          <ac:chgData name="Lim Shi Yue Phoebe" userId="7005eb9d-ad71-4ab7-9d7b-e6fd2ddbc4ab" providerId="ADAL" clId="{B73E5A4B-48B8-ED43-BB6C-71DC1CDFAE1D}" dt="2023-03-29T03:54:37.686" v="567" actId="207"/>
          <ac:spMkLst>
            <pc:docMk/>
            <pc:sldMk cId="1211608938" sldId="288"/>
            <ac:spMk id="13" creationId="{ED2A906F-4DD9-4C40-99CC-9A8853683AF7}"/>
          </ac:spMkLst>
        </pc:spChg>
        <pc:spChg chg="mod">
          <ac:chgData name="Lim Shi Yue Phoebe" userId="7005eb9d-ad71-4ab7-9d7b-e6fd2ddbc4ab" providerId="ADAL" clId="{B73E5A4B-48B8-ED43-BB6C-71DC1CDFAE1D}" dt="2023-03-29T16:20:09.891" v="10122" actId="207"/>
          <ac:spMkLst>
            <pc:docMk/>
            <pc:sldMk cId="1211608938" sldId="288"/>
            <ac:spMk id="15" creationId="{6E1290A4-9581-2746-869A-D7F17DA3F721}"/>
          </ac:spMkLst>
        </pc:spChg>
        <pc:spChg chg="mod">
          <ac:chgData name="Lim Shi Yue Phoebe" userId="7005eb9d-ad71-4ab7-9d7b-e6fd2ddbc4ab" providerId="ADAL" clId="{B73E5A4B-48B8-ED43-BB6C-71DC1CDFAE1D}" dt="2023-03-29T16:20:05.696" v="10121" actId="207"/>
          <ac:spMkLst>
            <pc:docMk/>
            <pc:sldMk cId="1211608938" sldId="288"/>
            <ac:spMk id="16" creationId="{2E764065-129C-654D-B88E-105FA147418D}"/>
          </ac:spMkLst>
        </pc:spChg>
        <pc:spChg chg="add del mod">
          <ac:chgData name="Lim Shi Yue Phoebe" userId="7005eb9d-ad71-4ab7-9d7b-e6fd2ddbc4ab" providerId="ADAL" clId="{B73E5A4B-48B8-ED43-BB6C-71DC1CDFAE1D}" dt="2023-03-29T16:20:19.044" v="10124" actId="207"/>
          <ac:spMkLst>
            <pc:docMk/>
            <pc:sldMk cId="1211608938" sldId="288"/>
            <ac:spMk id="17" creationId="{BE09BACA-A97F-6641-9816-DDFAAFE6E46E}"/>
          </ac:spMkLst>
        </pc:spChg>
        <pc:spChg chg="add del mod">
          <ac:chgData name="Lim Shi Yue Phoebe" userId="7005eb9d-ad71-4ab7-9d7b-e6fd2ddbc4ab" providerId="ADAL" clId="{B73E5A4B-48B8-ED43-BB6C-71DC1CDFAE1D}" dt="2023-03-29T16:20:05.696" v="10121" actId="207"/>
          <ac:spMkLst>
            <pc:docMk/>
            <pc:sldMk cId="1211608938" sldId="288"/>
            <ac:spMk id="18" creationId="{FCFCD6B4-3380-A741-9823-F8968378485B}"/>
          </ac:spMkLst>
        </pc:spChg>
        <pc:spChg chg="mod">
          <ac:chgData name="Lim Shi Yue Phoebe" userId="7005eb9d-ad71-4ab7-9d7b-e6fd2ddbc4ab" providerId="ADAL" clId="{B73E5A4B-48B8-ED43-BB6C-71DC1CDFAE1D}" dt="2023-03-29T16:20:15.966" v="10123" actId="207"/>
          <ac:spMkLst>
            <pc:docMk/>
            <pc:sldMk cId="1211608938" sldId="288"/>
            <ac:spMk id="19" creationId="{1F5217D0-2D3D-E249-8FB5-AF84253D900B}"/>
          </ac:spMkLst>
        </pc:spChg>
        <pc:spChg chg="mod">
          <ac:chgData name="Lim Shi Yue Phoebe" userId="7005eb9d-ad71-4ab7-9d7b-e6fd2ddbc4ab" providerId="ADAL" clId="{B73E5A4B-48B8-ED43-BB6C-71DC1CDFAE1D}" dt="2023-03-29T16:23:08.532" v="10226" actId="20577"/>
          <ac:spMkLst>
            <pc:docMk/>
            <pc:sldMk cId="1211608938" sldId="288"/>
            <ac:spMk id="22" creationId="{77A478A3-B316-36A6-8690-1B0DF72AA1E4}"/>
          </ac:spMkLst>
        </pc:spChg>
        <pc:picChg chg="add del">
          <ac:chgData name="Lim Shi Yue Phoebe" userId="7005eb9d-ad71-4ab7-9d7b-e6fd2ddbc4ab" providerId="ADAL" clId="{B73E5A4B-48B8-ED43-BB6C-71DC1CDFAE1D}" dt="2023-03-29T03:33:43.331" v="75" actId="478"/>
          <ac:picMkLst>
            <pc:docMk/>
            <pc:sldMk cId="1211608938" sldId="288"/>
            <ac:picMk id="20" creationId="{0D227A83-9F8C-0948-A5AA-A3666D414D90}"/>
          </ac:picMkLst>
        </pc:picChg>
        <pc:picChg chg="add del">
          <ac:chgData name="Lim Shi Yue Phoebe" userId="7005eb9d-ad71-4ab7-9d7b-e6fd2ddbc4ab" providerId="ADAL" clId="{B73E5A4B-48B8-ED43-BB6C-71DC1CDFAE1D}" dt="2023-03-29T03:33:43.876" v="76" actId="478"/>
          <ac:picMkLst>
            <pc:docMk/>
            <pc:sldMk cId="1211608938" sldId="288"/>
            <ac:picMk id="21" creationId="{C3788FCC-2EAB-EA4F-8359-D8518CB17F56}"/>
          </ac:picMkLst>
        </pc:picChg>
      </pc:sldChg>
      <pc:sldChg chg="addSp delSp modSp add mod setBg modNotes modNotesTx">
        <pc:chgData name="Lim Shi Yue Phoebe" userId="7005eb9d-ad71-4ab7-9d7b-e6fd2ddbc4ab" providerId="ADAL" clId="{B73E5A4B-48B8-ED43-BB6C-71DC1CDFAE1D}" dt="2023-03-31T03:42:11.337" v="27903" actId="20577"/>
        <pc:sldMkLst>
          <pc:docMk/>
          <pc:sldMk cId="2583377016" sldId="289"/>
        </pc:sldMkLst>
        <pc:spChg chg="mod">
          <ac:chgData name="Lim Shi Yue Phoebe" userId="7005eb9d-ad71-4ab7-9d7b-e6fd2ddbc4ab" providerId="ADAL" clId="{B73E5A4B-48B8-ED43-BB6C-71DC1CDFAE1D}" dt="2023-03-29T16:19:46.917" v="10120" actId="207"/>
          <ac:spMkLst>
            <pc:docMk/>
            <pc:sldMk cId="2583377016" sldId="289"/>
            <ac:spMk id="2" creationId="{A758FB8F-A0E7-E1A8-2CC5-63D97A54C7BB}"/>
          </ac:spMkLst>
        </pc:spChg>
        <pc:spChg chg="mod">
          <ac:chgData name="Lim Shi Yue Phoebe" userId="7005eb9d-ad71-4ab7-9d7b-e6fd2ddbc4ab" providerId="ADAL" clId="{B73E5A4B-48B8-ED43-BB6C-71DC1CDFAE1D}" dt="2023-03-29T03:30:45.470" v="66" actId="14100"/>
          <ac:spMkLst>
            <pc:docMk/>
            <pc:sldMk cId="2583377016" sldId="289"/>
            <ac:spMk id="3" creationId="{CFA597D9-0FF0-D34B-B627-C2961830F770}"/>
          </ac:spMkLst>
        </pc:spChg>
        <pc:spChg chg="add del mod">
          <ac:chgData name="Lim Shi Yue Phoebe" userId="7005eb9d-ad71-4ab7-9d7b-e6fd2ddbc4ab" providerId="ADAL" clId="{B73E5A4B-48B8-ED43-BB6C-71DC1CDFAE1D}" dt="2023-03-29T03:53:42.948" v="547"/>
          <ac:spMkLst>
            <pc:docMk/>
            <pc:sldMk cId="2583377016" sldId="289"/>
            <ac:spMk id="5" creationId="{55D69339-09F7-E0DD-71B8-99ECEEB77DF5}"/>
          </ac:spMkLst>
        </pc:spChg>
        <pc:spChg chg="mod">
          <ac:chgData name="Lim Shi Yue Phoebe" userId="7005eb9d-ad71-4ab7-9d7b-e6fd2ddbc4ab" providerId="ADAL" clId="{B73E5A4B-48B8-ED43-BB6C-71DC1CDFAE1D}" dt="2023-03-31T03:42:10.084" v="27902" actId="20577"/>
          <ac:spMkLst>
            <pc:docMk/>
            <pc:sldMk cId="2583377016" sldId="289"/>
            <ac:spMk id="9" creationId="{93D352C0-0996-3C41-B3ED-2AC8CA011317}"/>
          </ac:spMkLst>
        </pc:spChg>
        <pc:spChg chg="mod">
          <ac:chgData name="Lim Shi Yue Phoebe" userId="7005eb9d-ad71-4ab7-9d7b-e6fd2ddbc4ab" providerId="ADAL" clId="{B73E5A4B-48B8-ED43-BB6C-71DC1CDFAE1D}" dt="2023-03-29T03:53:38.807" v="544" actId="207"/>
          <ac:spMkLst>
            <pc:docMk/>
            <pc:sldMk cId="2583377016" sldId="289"/>
            <ac:spMk id="12" creationId="{0394C963-C4B7-8B43-B4C1-80C09DD0C7A4}"/>
          </ac:spMkLst>
        </pc:spChg>
        <pc:spChg chg="mod">
          <ac:chgData name="Lim Shi Yue Phoebe" userId="7005eb9d-ad71-4ab7-9d7b-e6fd2ddbc4ab" providerId="ADAL" clId="{B73E5A4B-48B8-ED43-BB6C-71DC1CDFAE1D}" dt="2023-03-31T03:42:11.337" v="27903" actId="20577"/>
          <ac:spMkLst>
            <pc:docMk/>
            <pc:sldMk cId="2583377016" sldId="289"/>
            <ac:spMk id="13" creationId="{0F4C4616-89ED-BB48-A2B2-D7661201D30A}"/>
          </ac:spMkLst>
        </pc:spChg>
        <pc:picChg chg="mod">
          <ac:chgData name="Lim Shi Yue Phoebe" userId="7005eb9d-ad71-4ab7-9d7b-e6fd2ddbc4ab" providerId="ADAL" clId="{B73E5A4B-48B8-ED43-BB6C-71DC1CDFAE1D}" dt="2023-03-29T03:29:25.109" v="53" actId="1076"/>
          <ac:picMkLst>
            <pc:docMk/>
            <pc:sldMk cId="2583377016" sldId="289"/>
            <ac:picMk id="7" creationId="{D26C3E4A-903E-9A42-8205-FE53B7133887}"/>
          </ac:picMkLst>
        </pc:picChg>
      </pc:sldChg>
      <pc:sldChg chg="modSp add mod setBg modNotes modNotesTx">
        <pc:chgData name="Lim Shi Yue Phoebe" userId="7005eb9d-ad71-4ab7-9d7b-e6fd2ddbc4ab" providerId="ADAL" clId="{B73E5A4B-48B8-ED43-BB6C-71DC1CDFAE1D}" dt="2023-03-31T04:06:53.821" v="29431" actId="20577"/>
        <pc:sldMkLst>
          <pc:docMk/>
          <pc:sldMk cId="1521219251" sldId="306"/>
        </pc:sldMkLst>
        <pc:spChg chg="mod">
          <ac:chgData name="Lim Shi Yue Phoebe" userId="7005eb9d-ad71-4ab7-9d7b-e6fd2ddbc4ab" providerId="ADAL" clId="{B73E5A4B-48B8-ED43-BB6C-71DC1CDFAE1D}" dt="2023-03-29T16:20:28.352" v="10125" actId="207"/>
          <ac:spMkLst>
            <pc:docMk/>
            <pc:sldMk cId="1521219251" sldId="306"/>
            <ac:spMk id="5" creationId="{0987D228-2E63-43C8-977C-97BCF428DA7A}"/>
          </ac:spMkLst>
        </pc:spChg>
        <pc:spChg chg="mod">
          <ac:chgData name="Lim Shi Yue Phoebe" userId="7005eb9d-ad71-4ab7-9d7b-e6fd2ddbc4ab" providerId="ADAL" clId="{B73E5A4B-48B8-ED43-BB6C-71DC1CDFAE1D}" dt="2023-03-29T16:20:28.352" v="10125" actId="207"/>
          <ac:spMkLst>
            <pc:docMk/>
            <pc:sldMk cId="1521219251" sldId="306"/>
            <ac:spMk id="6" creationId="{486EA954-0ED9-4345-A65A-5E43D60C66A4}"/>
          </ac:spMkLst>
        </pc:spChg>
        <pc:spChg chg="mod">
          <ac:chgData name="Lim Shi Yue Phoebe" userId="7005eb9d-ad71-4ab7-9d7b-e6fd2ddbc4ab" providerId="ADAL" clId="{B73E5A4B-48B8-ED43-BB6C-71DC1CDFAE1D}" dt="2023-03-29T16:20:28.352" v="10125" actId="207"/>
          <ac:spMkLst>
            <pc:docMk/>
            <pc:sldMk cId="1521219251" sldId="306"/>
            <ac:spMk id="7" creationId="{22B904E2-6F99-4DF2-B6BE-6B8498AA6A66}"/>
          </ac:spMkLst>
        </pc:spChg>
        <pc:spChg chg="mod">
          <ac:chgData name="Lim Shi Yue Phoebe" userId="7005eb9d-ad71-4ab7-9d7b-e6fd2ddbc4ab" providerId="ADAL" clId="{B73E5A4B-48B8-ED43-BB6C-71DC1CDFAE1D}" dt="2023-03-31T03:42:14.396" v="27904" actId="20577"/>
          <ac:spMkLst>
            <pc:docMk/>
            <pc:sldMk cId="1521219251" sldId="306"/>
            <ac:spMk id="8" creationId="{1929C847-DF22-48A7-AEEA-C2531579843A}"/>
          </ac:spMkLst>
        </pc:spChg>
        <pc:spChg chg="mod">
          <ac:chgData name="Lim Shi Yue Phoebe" userId="7005eb9d-ad71-4ab7-9d7b-e6fd2ddbc4ab" providerId="ADAL" clId="{B73E5A4B-48B8-ED43-BB6C-71DC1CDFAE1D}" dt="2023-03-30T02:10:00.447" v="16176" actId="1076"/>
          <ac:spMkLst>
            <pc:docMk/>
            <pc:sldMk cId="1521219251" sldId="306"/>
            <ac:spMk id="11" creationId="{89F7A2A4-044D-7245-85B8-0E0DB10B06C1}"/>
          </ac:spMkLst>
        </pc:spChg>
        <pc:spChg chg="mod">
          <ac:chgData name="Lim Shi Yue Phoebe" userId="7005eb9d-ad71-4ab7-9d7b-e6fd2ddbc4ab" providerId="ADAL" clId="{B73E5A4B-48B8-ED43-BB6C-71DC1CDFAE1D}" dt="2023-03-29T03:55:05.868" v="569" actId="207"/>
          <ac:spMkLst>
            <pc:docMk/>
            <pc:sldMk cId="1521219251" sldId="306"/>
            <ac:spMk id="14" creationId="{A00B1209-8C51-40EB-9D35-32AB57639DED}"/>
          </ac:spMkLst>
        </pc:spChg>
        <pc:picChg chg="mod">
          <ac:chgData name="Lim Shi Yue Phoebe" userId="7005eb9d-ad71-4ab7-9d7b-e6fd2ddbc4ab" providerId="ADAL" clId="{B73E5A4B-48B8-ED43-BB6C-71DC1CDFAE1D}" dt="2023-03-29T03:44:52.171" v="339" actId="1076"/>
          <ac:picMkLst>
            <pc:docMk/>
            <pc:sldMk cId="1521219251" sldId="306"/>
            <ac:picMk id="4" creationId="{8B5C71E4-8865-4258-AD63-4828C37AC5FE}"/>
          </ac:picMkLst>
        </pc:picChg>
      </pc:sldChg>
      <pc:sldChg chg="addSp delSp modSp new mod ord modAnim modNotesTx">
        <pc:chgData name="Lim Shi Yue Phoebe" userId="7005eb9d-ad71-4ab7-9d7b-e6fd2ddbc4ab" providerId="ADAL" clId="{B73E5A4B-48B8-ED43-BB6C-71DC1CDFAE1D}" dt="2023-03-31T04:08:41.220" v="29484" actId="20577"/>
        <pc:sldMkLst>
          <pc:docMk/>
          <pc:sldMk cId="3390799618" sldId="307"/>
        </pc:sldMkLst>
        <pc:spChg chg="mod">
          <ac:chgData name="Lim Shi Yue Phoebe" userId="7005eb9d-ad71-4ab7-9d7b-e6fd2ddbc4ab" providerId="ADAL" clId="{B73E5A4B-48B8-ED43-BB6C-71DC1CDFAE1D}" dt="2023-03-31T00:18:00.434" v="20415" actId="1076"/>
          <ac:spMkLst>
            <pc:docMk/>
            <pc:sldMk cId="3390799618" sldId="307"/>
            <ac:spMk id="2" creationId="{D133640E-46BD-D8D3-3454-8AFD820EC041}"/>
          </ac:spMkLst>
        </pc:spChg>
        <pc:spChg chg="del mod">
          <ac:chgData name="Lim Shi Yue Phoebe" userId="7005eb9d-ad71-4ab7-9d7b-e6fd2ddbc4ab" providerId="ADAL" clId="{B73E5A4B-48B8-ED43-BB6C-71DC1CDFAE1D}" dt="2023-03-29T03:58:17.177" v="672" actId="478"/>
          <ac:spMkLst>
            <pc:docMk/>
            <pc:sldMk cId="3390799618" sldId="307"/>
            <ac:spMk id="3" creationId="{48916CC0-3DE0-DC82-D6FB-8CA34F8578A9}"/>
          </ac:spMkLst>
        </pc:spChg>
        <pc:spChg chg="add del mod">
          <ac:chgData name="Lim Shi Yue Phoebe" userId="7005eb9d-ad71-4ab7-9d7b-e6fd2ddbc4ab" providerId="ADAL" clId="{B73E5A4B-48B8-ED43-BB6C-71DC1CDFAE1D}" dt="2023-03-30T16:10:28.969" v="19779" actId="1076"/>
          <ac:spMkLst>
            <pc:docMk/>
            <pc:sldMk cId="3390799618" sldId="307"/>
            <ac:spMk id="4" creationId="{C0A43368-AA34-EF71-0618-BBADE14E12D7}"/>
          </ac:spMkLst>
        </pc:spChg>
        <pc:spChg chg="add mod">
          <ac:chgData name="Lim Shi Yue Phoebe" userId="7005eb9d-ad71-4ab7-9d7b-e6fd2ddbc4ab" providerId="ADAL" clId="{B73E5A4B-48B8-ED43-BB6C-71DC1CDFAE1D}" dt="2023-03-31T00:17:26.222" v="20391" actId="14100"/>
          <ac:spMkLst>
            <pc:docMk/>
            <pc:sldMk cId="3390799618" sldId="307"/>
            <ac:spMk id="9" creationId="{EDD1AEE6-FB59-F84F-22D9-F658AA27FF96}"/>
          </ac:spMkLst>
        </pc:spChg>
        <pc:spChg chg="add mod">
          <ac:chgData name="Lim Shi Yue Phoebe" userId="7005eb9d-ad71-4ab7-9d7b-e6fd2ddbc4ab" providerId="ADAL" clId="{B73E5A4B-48B8-ED43-BB6C-71DC1CDFAE1D}" dt="2023-03-31T00:15:55.867" v="20363" actId="1076"/>
          <ac:spMkLst>
            <pc:docMk/>
            <pc:sldMk cId="3390799618" sldId="307"/>
            <ac:spMk id="10" creationId="{FD2F0A04-16B5-CA88-24BA-930131505944}"/>
          </ac:spMkLst>
        </pc:spChg>
        <pc:spChg chg="add del mod">
          <ac:chgData name="Lim Shi Yue Phoebe" userId="7005eb9d-ad71-4ab7-9d7b-e6fd2ddbc4ab" providerId="ADAL" clId="{B73E5A4B-48B8-ED43-BB6C-71DC1CDFAE1D}" dt="2023-03-29T04:33:12.347" v="1817" actId="478"/>
          <ac:spMkLst>
            <pc:docMk/>
            <pc:sldMk cId="3390799618" sldId="307"/>
            <ac:spMk id="11" creationId="{9445A976-206D-EF33-FAE7-C38609007365}"/>
          </ac:spMkLst>
        </pc:spChg>
        <pc:spChg chg="add mod">
          <ac:chgData name="Lim Shi Yue Phoebe" userId="7005eb9d-ad71-4ab7-9d7b-e6fd2ddbc4ab" providerId="ADAL" clId="{B73E5A4B-48B8-ED43-BB6C-71DC1CDFAE1D}" dt="2023-03-31T00:15:55.867" v="20363" actId="1076"/>
          <ac:spMkLst>
            <pc:docMk/>
            <pc:sldMk cId="3390799618" sldId="307"/>
            <ac:spMk id="12" creationId="{85D46AE4-8669-BE44-2101-3F166F360CBD}"/>
          </ac:spMkLst>
        </pc:spChg>
        <pc:spChg chg="add del mod">
          <ac:chgData name="Lim Shi Yue Phoebe" userId="7005eb9d-ad71-4ab7-9d7b-e6fd2ddbc4ab" providerId="ADAL" clId="{B73E5A4B-48B8-ED43-BB6C-71DC1CDFAE1D}" dt="2023-03-29T04:33:11.740" v="1816" actId="478"/>
          <ac:spMkLst>
            <pc:docMk/>
            <pc:sldMk cId="3390799618" sldId="307"/>
            <ac:spMk id="13" creationId="{FA860523-631E-E155-CDEB-F2D7D8D3D830}"/>
          </ac:spMkLst>
        </pc:spChg>
        <pc:spChg chg="add del mod">
          <ac:chgData name="Lim Shi Yue Phoebe" userId="7005eb9d-ad71-4ab7-9d7b-e6fd2ddbc4ab" providerId="ADAL" clId="{B73E5A4B-48B8-ED43-BB6C-71DC1CDFAE1D}" dt="2023-03-29T04:32:24.950" v="1811"/>
          <ac:spMkLst>
            <pc:docMk/>
            <pc:sldMk cId="3390799618" sldId="307"/>
            <ac:spMk id="20" creationId="{DBFC69CF-6A79-4CA9-1FA2-10C3D2E7DBCD}"/>
          </ac:spMkLst>
        </pc:spChg>
        <pc:spChg chg="add del mod">
          <ac:chgData name="Lim Shi Yue Phoebe" userId="7005eb9d-ad71-4ab7-9d7b-e6fd2ddbc4ab" providerId="ADAL" clId="{B73E5A4B-48B8-ED43-BB6C-71DC1CDFAE1D}" dt="2023-03-29T04:32:24.950" v="1811"/>
          <ac:spMkLst>
            <pc:docMk/>
            <pc:sldMk cId="3390799618" sldId="307"/>
            <ac:spMk id="21" creationId="{4A286070-AE13-7D58-5B42-9545B4B6D88C}"/>
          </ac:spMkLst>
        </pc:spChg>
        <pc:spChg chg="add del mod">
          <ac:chgData name="Lim Shi Yue Phoebe" userId="7005eb9d-ad71-4ab7-9d7b-e6fd2ddbc4ab" providerId="ADAL" clId="{B73E5A4B-48B8-ED43-BB6C-71DC1CDFAE1D}" dt="2023-03-29T04:32:38.422" v="1813" actId="478"/>
          <ac:spMkLst>
            <pc:docMk/>
            <pc:sldMk cId="3390799618" sldId="307"/>
            <ac:spMk id="22" creationId="{C4D6A5CC-ABA4-50F1-ABB7-D0B8F133671C}"/>
          </ac:spMkLst>
        </pc:spChg>
        <pc:spChg chg="add del mod">
          <ac:chgData name="Lim Shi Yue Phoebe" userId="7005eb9d-ad71-4ab7-9d7b-e6fd2ddbc4ab" providerId="ADAL" clId="{B73E5A4B-48B8-ED43-BB6C-71DC1CDFAE1D}" dt="2023-03-29T04:32:38.422" v="1813" actId="478"/>
          <ac:spMkLst>
            <pc:docMk/>
            <pc:sldMk cId="3390799618" sldId="307"/>
            <ac:spMk id="23" creationId="{19574C21-8657-0FE4-0FFD-9099950370AD}"/>
          </ac:spMkLst>
        </pc:spChg>
        <pc:spChg chg="add mod">
          <ac:chgData name="Lim Shi Yue Phoebe" userId="7005eb9d-ad71-4ab7-9d7b-e6fd2ddbc4ab" providerId="ADAL" clId="{B73E5A4B-48B8-ED43-BB6C-71DC1CDFAE1D}" dt="2023-03-29T04:35:03.233" v="1844" actId="1076"/>
          <ac:spMkLst>
            <pc:docMk/>
            <pc:sldMk cId="3390799618" sldId="307"/>
            <ac:spMk id="25" creationId="{5A95923B-1029-628E-F469-6FDB7EB3B0AA}"/>
          </ac:spMkLst>
        </pc:spChg>
        <pc:spChg chg="add mod">
          <ac:chgData name="Lim Shi Yue Phoebe" userId="7005eb9d-ad71-4ab7-9d7b-e6fd2ddbc4ab" providerId="ADAL" clId="{B73E5A4B-48B8-ED43-BB6C-71DC1CDFAE1D}" dt="2023-03-29T04:35:16.913" v="1846" actId="14100"/>
          <ac:spMkLst>
            <pc:docMk/>
            <pc:sldMk cId="3390799618" sldId="307"/>
            <ac:spMk id="26" creationId="{FCFA083D-F979-3589-C933-B656C6A0F02C}"/>
          </ac:spMkLst>
        </pc:spChg>
        <pc:spChg chg="add mod">
          <ac:chgData name="Lim Shi Yue Phoebe" userId="7005eb9d-ad71-4ab7-9d7b-e6fd2ddbc4ab" providerId="ADAL" clId="{B73E5A4B-48B8-ED43-BB6C-71DC1CDFAE1D}" dt="2023-03-31T00:18:42.706" v="20420" actId="1076"/>
          <ac:spMkLst>
            <pc:docMk/>
            <pc:sldMk cId="3390799618" sldId="307"/>
            <ac:spMk id="47" creationId="{FBF88AE5-24B8-1F43-A5C8-4E6790732F00}"/>
          </ac:spMkLst>
        </pc:spChg>
        <pc:grpChg chg="add mod">
          <ac:chgData name="Lim Shi Yue Phoebe" userId="7005eb9d-ad71-4ab7-9d7b-e6fd2ddbc4ab" providerId="ADAL" clId="{B73E5A4B-48B8-ED43-BB6C-71DC1CDFAE1D}" dt="2023-03-31T00:19:03.255" v="20421" actId="1076"/>
          <ac:grpSpMkLst>
            <pc:docMk/>
            <pc:sldMk cId="3390799618" sldId="307"/>
            <ac:grpSpMk id="48" creationId="{688AAD8F-8A2C-33F7-16F2-88E3C6595DE0}"/>
          </ac:grpSpMkLst>
        </pc:grpChg>
        <pc:picChg chg="add mod">
          <ac:chgData name="Lim Shi Yue Phoebe" userId="7005eb9d-ad71-4ab7-9d7b-e6fd2ddbc4ab" providerId="ADAL" clId="{B73E5A4B-48B8-ED43-BB6C-71DC1CDFAE1D}" dt="2023-03-31T00:14:28.644" v="20346" actId="1076"/>
          <ac:picMkLst>
            <pc:docMk/>
            <pc:sldMk cId="3390799618" sldId="307"/>
            <ac:picMk id="24" creationId="{76EC1821-A491-FF56-B4A0-2755C9CD7A0F}"/>
          </ac:picMkLst>
        </pc:picChg>
        <pc:picChg chg="add mod">
          <ac:chgData name="Lim Shi Yue Phoebe" userId="7005eb9d-ad71-4ab7-9d7b-e6fd2ddbc4ab" providerId="ADAL" clId="{B73E5A4B-48B8-ED43-BB6C-71DC1CDFAE1D}" dt="2023-03-31T00:18:42.706" v="20420" actId="1076"/>
          <ac:picMkLst>
            <pc:docMk/>
            <pc:sldMk cId="3390799618" sldId="307"/>
            <ac:picMk id="46" creationId="{1C64502A-2EEC-81E3-6F3A-BA57770F42FC}"/>
          </ac:picMkLst>
        </pc:picChg>
        <pc:cxnChg chg="add del mod">
          <ac:chgData name="Lim Shi Yue Phoebe" userId="7005eb9d-ad71-4ab7-9d7b-e6fd2ddbc4ab" providerId="ADAL" clId="{B73E5A4B-48B8-ED43-BB6C-71DC1CDFAE1D}" dt="2023-03-29T04:27:50.899" v="1567"/>
          <ac:cxnSpMkLst>
            <pc:docMk/>
            <pc:sldMk cId="3390799618" sldId="307"/>
            <ac:cxnSpMk id="5" creationId="{D6579DD4-F8E4-D498-CC5D-F408DCE7218B}"/>
          </ac:cxnSpMkLst>
        </pc:cxnChg>
        <pc:cxnChg chg="add del mod">
          <ac:chgData name="Lim Shi Yue Phoebe" userId="7005eb9d-ad71-4ab7-9d7b-e6fd2ddbc4ab" providerId="ADAL" clId="{B73E5A4B-48B8-ED43-BB6C-71DC1CDFAE1D}" dt="2023-03-29T04:27:50.899" v="1567"/>
          <ac:cxnSpMkLst>
            <pc:docMk/>
            <pc:sldMk cId="3390799618" sldId="307"/>
            <ac:cxnSpMk id="6" creationId="{8CB02D08-9371-1B82-A506-405CEBAFF04E}"/>
          </ac:cxnSpMkLst>
        </pc:cxnChg>
        <pc:cxnChg chg="add del mod">
          <ac:chgData name="Lim Shi Yue Phoebe" userId="7005eb9d-ad71-4ab7-9d7b-e6fd2ddbc4ab" providerId="ADAL" clId="{B73E5A4B-48B8-ED43-BB6C-71DC1CDFAE1D}" dt="2023-03-29T04:27:50.899" v="1567"/>
          <ac:cxnSpMkLst>
            <pc:docMk/>
            <pc:sldMk cId="3390799618" sldId="307"/>
            <ac:cxnSpMk id="7" creationId="{8D1EA757-ECDA-8FCF-7B0D-2B30F68AD19A}"/>
          </ac:cxnSpMkLst>
        </pc:cxnChg>
        <pc:cxnChg chg="add del mod">
          <ac:chgData name="Lim Shi Yue Phoebe" userId="7005eb9d-ad71-4ab7-9d7b-e6fd2ddbc4ab" providerId="ADAL" clId="{B73E5A4B-48B8-ED43-BB6C-71DC1CDFAE1D}" dt="2023-03-29T04:27:50.899" v="1567"/>
          <ac:cxnSpMkLst>
            <pc:docMk/>
            <pc:sldMk cId="3390799618" sldId="307"/>
            <ac:cxnSpMk id="8" creationId="{DAEB137A-934E-F5D0-82E6-437D0A50B893}"/>
          </ac:cxnSpMkLst>
        </pc:cxnChg>
        <pc:cxnChg chg="add mod">
          <ac:chgData name="Lim Shi Yue Phoebe" userId="7005eb9d-ad71-4ab7-9d7b-e6fd2ddbc4ab" providerId="ADAL" clId="{B73E5A4B-48B8-ED43-BB6C-71DC1CDFAE1D}" dt="2023-03-31T00:17:26.222" v="20391" actId="14100"/>
          <ac:cxnSpMkLst>
            <pc:docMk/>
            <pc:sldMk cId="3390799618" sldId="307"/>
            <ac:cxnSpMk id="14" creationId="{66245E49-F125-4F7C-0E97-E10F3C980833}"/>
          </ac:cxnSpMkLst>
        </pc:cxnChg>
        <pc:cxnChg chg="add mod">
          <ac:chgData name="Lim Shi Yue Phoebe" userId="7005eb9d-ad71-4ab7-9d7b-e6fd2ddbc4ab" providerId="ADAL" clId="{B73E5A4B-48B8-ED43-BB6C-71DC1CDFAE1D}" dt="2023-03-31T00:15:55.867" v="20363" actId="1076"/>
          <ac:cxnSpMkLst>
            <pc:docMk/>
            <pc:sldMk cId="3390799618" sldId="307"/>
            <ac:cxnSpMk id="15" creationId="{F5677B8A-3C03-ABBF-FAB5-5B7FC4E4A9F4}"/>
          </ac:cxnSpMkLst>
        </pc:cxnChg>
        <pc:cxnChg chg="add del mod">
          <ac:chgData name="Lim Shi Yue Phoebe" userId="7005eb9d-ad71-4ab7-9d7b-e6fd2ddbc4ab" providerId="ADAL" clId="{B73E5A4B-48B8-ED43-BB6C-71DC1CDFAE1D}" dt="2023-03-29T04:33:15.259" v="1819" actId="478"/>
          <ac:cxnSpMkLst>
            <pc:docMk/>
            <pc:sldMk cId="3390799618" sldId="307"/>
            <ac:cxnSpMk id="16" creationId="{36BB36F6-23D4-855C-F1DA-5714C300614D}"/>
          </ac:cxnSpMkLst>
        </pc:cxnChg>
        <pc:cxnChg chg="add del mod">
          <ac:chgData name="Lim Shi Yue Phoebe" userId="7005eb9d-ad71-4ab7-9d7b-e6fd2ddbc4ab" providerId="ADAL" clId="{B73E5A4B-48B8-ED43-BB6C-71DC1CDFAE1D}" dt="2023-03-29T04:33:12.937" v="1818" actId="478"/>
          <ac:cxnSpMkLst>
            <pc:docMk/>
            <pc:sldMk cId="3390799618" sldId="307"/>
            <ac:cxnSpMk id="17" creationId="{E0B66846-E273-6285-5AB4-7C40E2405366}"/>
          </ac:cxnSpMkLst>
        </pc:cxnChg>
      </pc:sldChg>
      <pc:sldChg chg="addSp delSp modSp new del">
        <pc:chgData name="Lim Shi Yue Phoebe" userId="7005eb9d-ad71-4ab7-9d7b-e6fd2ddbc4ab" providerId="ADAL" clId="{B73E5A4B-48B8-ED43-BB6C-71DC1CDFAE1D}" dt="2023-03-29T04:56:27.712" v="2604" actId="680"/>
        <pc:sldMkLst>
          <pc:docMk/>
          <pc:sldMk cId="2187075441" sldId="308"/>
        </pc:sldMkLst>
        <pc:spChg chg="mod">
          <ac:chgData name="Lim Shi Yue Phoebe" userId="7005eb9d-ad71-4ab7-9d7b-e6fd2ddbc4ab" providerId="ADAL" clId="{B73E5A4B-48B8-ED43-BB6C-71DC1CDFAE1D}" dt="2023-03-29T04:56:20.385" v="2602" actId="27636"/>
          <ac:spMkLst>
            <pc:docMk/>
            <pc:sldMk cId="2187075441" sldId="308"/>
            <ac:spMk id="3" creationId="{4329F168-13C0-66FB-D685-C33CEC6104D3}"/>
          </ac:spMkLst>
        </pc:spChg>
        <pc:spChg chg="add del mod">
          <ac:chgData name="Lim Shi Yue Phoebe" userId="7005eb9d-ad71-4ab7-9d7b-e6fd2ddbc4ab" providerId="ADAL" clId="{B73E5A4B-48B8-ED43-BB6C-71DC1CDFAE1D}" dt="2023-03-29T04:56:02.911" v="2597"/>
          <ac:spMkLst>
            <pc:docMk/>
            <pc:sldMk cId="2187075441" sldId="308"/>
            <ac:spMk id="4" creationId="{41FB0A11-67E9-2A4B-0C4C-57222297AAAB}"/>
          </ac:spMkLst>
        </pc:spChg>
        <pc:spChg chg="add del mod">
          <ac:chgData name="Lim Shi Yue Phoebe" userId="7005eb9d-ad71-4ab7-9d7b-e6fd2ddbc4ab" providerId="ADAL" clId="{B73E5A4B-48B8-ED43-BB6C-71DC1CDFAE1D}" dt="2023-03-29T04:56:02.188" v="2595"/>
          <ac:spMkLst>
            <pc:docMk/>
            <pc:sldMk cId="2187075441" sldId="308"/>
            <ac:spMk id="5" creationId="{9C6053AC-73C5-0954-B54C-E5DB266AD6F5}"/>
          </ac:spMkLst>
        </pc:spChg>
        <pc:spChg chg="add del mod">
          <ac:chgData name="Lim Shi Yue Phoebe" userId="7005eb9d-ad71-4ab7-9d7b-e6fd2ddbc4ab" providerId="ADAL" clId="{B73E5A4B-48B8-ED43-BB6C-71DC1CDFAE1D}" dt="2023-03-29T04:56:06.193" v="2600"/>
          <ac:spMkLst>
            <pc:docMk/>
            <pc:sldMk cId="2187075441" sldId="308"/>
            <ac:spMk id="6" creationId="{81809C3F-C212-24F5-4F42-00BB502C4E5E}"/>
          </ac:spMkLst>
        </pc:spChg>
        <pc:spChg chg="add del mod">
          <ac:chgData name="Lim Shi Yue Phoebe" userId="7005eb9d-ad71-4ab7-9d7b-e6fd2ddbc4ab" providerId="ADAL" clId="{B73E5A4B-48B8-ED43-BB6C-71DC1CDFAE1D}" dt="2023-03-29T04:56:26.729" v="2603"/>
          <ac:spMkLst>
            <pc:docMk/>
            <pc:sldMk cId="2187075441" sldId="308"/>
            <ac:spMk id="7" creationId="{4974E921-85C8-2B9E-B93E-ADD3FABC1F38}"/>
          </ac:spMkLst>
        </pc:spChg>
        <pc:picChg chg="add del mod">
          <ac:chgData name="Lim Shi Yue Phoebe" userId="7005eb9d-ad71-4ab7-9d7b-e6fd2ddbc4ab" providerId="ADAL" clId="{B73E5A4B-48B8-ED43-BB6C-71DC1CDFAE1D}" dt="2023-03-29T04:56:02.911" v="2597"/>
          <ac:picMkLst>
            <pc:docMk/>
            <pc:sldMk cId="2187075441" sldId="308"/>
            <ac:picMk id="1026" creationId="{2509E147-0CA8-12F6-CFAC-52A93B12C975}"/>
          </ac:picMkLst>
        </pc:picChg>
        <pc:picChg chg="add del mod">
          <ac:chgData name="Lim Shi Yue Phoebe" userId="7005eb9d-ad71-4ab7-9d7b-e6fd2ddbc4ab" providerId="ADAL" clId="{B73E5A4B-48B8-ED43-BB6C-71DC1CDFAE1D}" dt="2023-03-29T04:56:02.911" v="2597"/>
          <ac:picMkLst>
            <pc:docMk/>
            <pc:sldMk cId="2187075441" sldId="308"/>
            <ac:picMk id="1027" creationId="{A2ED6151-F840-F1AA-B4D6-5DAA55D6A231}"/>
          </ac:picMkLst>
        </pc:picChg>
        <pc:picChg chg="add del mod">
          <ac:chgData name="Lim Shi Yue Phoebe" userId="7005eb9d-ad71-4ab7-9d7b-e6fd2ddbc4ab" providerId="ADAL" clId="{B73E5A4B-48B8-ED43-BB6C-71DC1CDFAE1D}" dt="2023-03-29T04:56:02.911" v="2597"/>
          <ac:picMkLst>
            <pc:docMk/>
            <pc:sldMk cId="2187075441" sldId="308"/>
            <ac:picMk id="1028" creationId="{5B14A57D-883D-87C1-F899-5DCA12C3B3B2}"/>
          </ac:picMkLst>
        </pc:picChg>
        <pc:picChg chg="add del mod">
          <ac:chgData name="Lim Shi Yue Phoebe" userId="7005eb9d-ad71-4ab7-9d7b-e6fd2ddbc4ab" providerId="ADAL" clId="{B73E5A4B-48B8-ED43-BB6C-71DC1CDFAE1D}" dt="2023-03-29T04:56:02.911" v="2597"/>
          <ac:picMkLst>
            <pc:docMk/>
            <pc:sldMk cId="2187075441" sldId="308"/>
            <ac:picMk id="1029" creationId="{44AFD2D2-CA5A-7A29-63BC-528783C2C290}"/>
          </ac:picMkLst>
        </pc:picChg>
        <pc:picChg chg="add del mod">
          <ac:chgData name="Lim Shi Yue Phoebe" userId="7005eb9d-ad71-4ab7-9d7b-e6fd2ddbc4ab" providerId="ADAL" clId="{B73E5A4B-48B8-ED43-BB6C-71DC1CDFAE1D}" dt="2023-03-29T04:56:02.911" v="2597"/>
          <ac:picMkLst>
            <pc:docMk/>
            <pc:sldMk cId="2187075441" sldId="308"/>
            <ac:picMk id="1030" creationId="{2FDE1CCD-35EE-1CCD-6AE9-A4FE4A7438C2}"/>
          </ac:picMkLst>
        </pc:picChg>
        <pc:picChg chg="add del mod">
          <ac:chgData name="Lim Shi Yue Phoebe" userId="7005eb9d-ad71-4ab7-9d7b-e6fd2ddbc4ab" providerId="ADAL" clId="{B73E5A4B-48B8-ED43-BB6C-71DC1CDFAE1D}" dt="2023-03-29T04:56:02.911" v="2597"/>
          <ac:picMkLst>
            <pc:docMk/>
            <pc:sldMk cId="2187075441" sldId="308"/>
            <ac:picMk id="1031" creationId="{92C65CE2-B5ED-93B3-C1C2-448EB9D4362A}"/>
          </ac:picMkLst>
        </pc:picChg>
        <pc:picChg chg="add del mod">
          <ac:chgData name="Lim Shi Yue Phoebe" userId="7005eb9d-ad71-4ab7-9d7b-e6fd2ddbc4ab" providerId="ADAL" clId="{B73E5A4B-48B8-ED43-BB6C-71DC1CDFAE1D}" dt="2023-03-29T04:56:02.911" v="2597"/>
          <ac:picMkLst>
            <pc:docMk/>
            <pc:sldMk cId="2187075441" sldId="308"/>
            <ac:picMk id="1032" creationId="{A9DFBD2F-4119-0D97-77A8-9910F006DF4E}"/>
          </ac:picMkLst>
        </pc:picChg>
        <pc:picChg chg="add del mod">
          <ac:chgData name="Lim Shi Yue Phoebe" userId="7005eb9d-ad71-4ab7-9d7b-e6fd2ddbc4ab" providerId="ADAL" clId="{B73E5A4B-48B8-ED43-BB6C-71DC1CDFAE1D}" dt="2023-03-29T04:56:02.188" v="2595"/>
          <ac:picMkLst>
            <pc:docMk/>
            <pc:sldMk cId="2187075441" sldId="308"/>
            <ac:picMk id="1034" creationId="{78023D2F-2DDF-24E9-1812-5043ED6187C3}"/>
          </ac:picMkLst>
        </pc:picChg>
        <pc:picChg chg="add del mod">
          <ac:chgData name="Lim Shi Yue Phoebe" userId="7005eb9d-ad71-4ab7-9d7b-e6fd2ddbc4ab" providerId="ADAL" clId="{B73E5A4B-48B8-ED43-BB6C-71DC1CDFAE1D}" dt="2023-03-29T04:56:02.188" v="2595"/>
          <ac:picMkLst>
            <pc:docMk/>
            <pc:sldMk cId="2187075441" sldId="308"/>
            <ac:picMk id="1035" creationId="{8404B92E-4002-8F0A-455E-F1AF70F36796}"/>
          </ac:picMkLst>
        </pc:picChg>
        <pc:picChg chg="add del mod">
          <ac:chgData name="Lim Shi Yue Phoebe" userId="7005eb9d-ad71-4ab7-9d7b-e6fd2ddbc4ab" providerId="ADAL" clId="{B73E5A4B-48B8-ED43-BB6C-71DC1CDFAE1D}" dt="2023-03-29T04:56:02.188" v="2595"/>
          <ac:picMkLst>
            <pc:docMk/>
            <pc:sldMk cId="2187075441" sldId="308"/>
            <ac:picMk id="1036" creationId="{0887BD5C-BD90-A1BA-A9EC-9123D9DFA5B2}"/>
          </ac:picMkLst>
        </pc:picChg>
        <pc:picChg chg="add del mod">
          <ac:chgData name="Lim Shi Yue Phoebe" userId="7005eb9d-ad71-4ab7-9d7b-e6fd2ddbc4ab" providerId="ADAL" clId="{B73E5A4B-48B8-ED43-BB6C-71DC1CDFAE1D}" dt="2023-03-29T04:56:02.188" v="2595"/>
          <ac:picMkLst>
            <pc:docMk/>
            <pc:sldMk cId="2187075441" sldId="308"/>
            <ac:picMk id="1037" creationId="{B30140E1-10EC-AC51-81E1-2A776926FCBD}"/>
          </ac:picMkLst>
        </pc:picChg>
        <pc:picChg chg="add del mod">
          <ac:chgData name="Lim Shi Yue Phoebe" userId="7005eb9d-ad71-4ab7-9d7b-e6fd2ddbc4ab" providerId="ADAL" clId="{B73E5A4B-48B8-ED43-BB6C-71DC1CDFAE1D}" dt="2023-03-29T04:56:02.188" v="2595"/>
          <ac:picMkLst>
            <pc:docMk/>
            <pc:sldMk cId="2187075441" sldId="308"/>
            <ac:picMk id="1038" creationId="{C709C0B1-8B7C-1CA3-A727-F3A36FD50DAB}"/>
          </ac:picMkLst>
        </pc:picChg>
        <pc:picChg chg="add del mod">
          <ac:chgData name="Lim Shi Yue Phoebe" userId="7005eb9d-ad71-4ab7-9d7b-e6fd2ddbc4ab" providerId="ADAL" clId="{B73E5A4B-48B8-ED43-BB6C-71DC1CDFAE1D}" dt="2023-03-29T04:56:02.188" v="2595"/>
          <ac:picMkLst>
            <pc:docMk/>
            <pc:sldMk cId="2187075441" sldId="308"/>
            <ac:picMk id="1039" creationId="{0B38F53E-BD1F-92A0-BCB7-F5D91B785DFB}"/>
          </ac:picMkLst>
        </pc:picChg>
        <pc:picChg chg="add del mod">
          <ac:chgData name="Lim Shi Yue Phoebe" userId="7005eb9d-ad71-4ab7-9d7b-e6fd2ddbc4ab" providerId="ADAL" clId="{B73E5A4B-48B8-ED43-BB6C-71DC1CDFAE1D}" dt="2023-03-29T04:56:02.188" v="2595"/>
          <ac:picMkLst>
            <pc:docMk/>
            <pc:sldMk cId="2187075441" sldId="308"/>
            <ac:picMk id="1040" creationId="{E3FACEA1-0C13-07A6-DFF0-E31611CCB87C}"/>
          </ac:picMkLst>
        </pc:picChg>
        <pc:picChg chg="add del mod">
          <ac:chgData name="Lim Shi Yue Phoebe" userId="7005eb9d-ad71-4ab7-9d7b-e6fd2ddbc4ab" providerId="ADAL" clId="{B73E5A4B-48B8-ED43-BB6C-71DC1CDFAE1D}" dt="2023-03-29T04:56:06.193" v="2600"/>
          <ac:picMkLst>
            <pc:docMk/>
            <pc:sldMk cId="2187075441" sldId="308"/>
            <ac:picMk id="1042" creationId="{84D0559A-6335-9EBF-0077-C5562A50D206}"/>
          </ac:picMkLst>
        </pc:picChg>
        <pc:picChg chg="add del mod">
          <ac:chgData name="Lim Shi Yue Phoebe" userId="7005eb9d-ad71-4ab7-9d7b-e6fd2ddbc4ab" providerId="ADAL" clId="{B73E5A4B-48B8-ED43-BB6C-71DC1CDFAE1D}" dt="2023-03-29T04:56:06.193" v="2600"/>
          <ac:picMkLst>
            <pc:docMk/>
            <pc:sldMk cId="2187075441" sldId="308"/>
            <ac:picMk id="1043" creationId="{DFFFF792-3853-BEC1-9E2A-FE3C9E82EE85}"/>
          </ac:picMkLst>
        </pc:picChg>
        <pc:picChg chg="add del mod">
          <ac:chgData name="Lim Shi Yue Phoebe" userId="7005eb9d-ad71-4ab7-9d7b-e6fd2ddbc4ab" providerId="ADAL" clId="{B73E5A4B-48B8-ED43-BB6C-71DC1CDFAE1D}" dt="2023-03-29T04:56:06.193" v="2600"/>
          <ac:picMkLst>
            <pc:docMk/>
            <pc:sldMk cId="2187075441" sldId="308"/>
            <ac:picMk id="1044" creationId="{50E4ABEA-B83D-7D3E-31F6-E193513D6AF3}"/>
          </ac:picMkLst>
        </pc:picChg>
        <pc:picChg chg="add del mod">
          <ac:chgData name="Lim Shi Yue Phoebe" userId="7005eb9d-ad71-4ab7-9d7b-e6fd2ddbc4ab" providerId="ADAL" clId="{B73E5A4B-48B8-ED43-BB6C-71DC1CDFAE1D}" dt="2023-03-29T04:56:06.193" v="2600"/>
          <ac:picMkLst>
            <pc:docMk/>
            <pc:sldMk cId="2187075441" sldId="308"/>
            <ac:picMk id="1045" creationId="{3973835A-ABCB-A170-C53F-A7AC0A379227}"/>
          </ac:picMkLst>
        </pc:picChg>
        <pc:picChg chg="add del mod">
          <ac:chgData name="Lim Shi Yue Phoebe" userId="7005eb9d-ad71-4ab7-9d7b-e6fd2ddbc4ab" providerId="ADAL" clId="{B73E5A4B-48B8-ED43-BB6C-71DC1CDFAE1D}" dt="2023-03-29T04:56:06.193" v="2600"/>
          <ac:picMkLst>
            <pc:docMk/>
            <pc:sldMk cId="2187075441" sldId="308"/>
            <ac:picMk id="1046" creationId="{7A756B38-70E0-DF27-C351-A49A501876FF}"/>
          </ac:picMkLst>
        </pc:picChg>
        <pc:picChg chg="add del mod">
          <ac:chgData name="Lim Shi Yue Phoebe" userId="7005eb9d-ad71-4ab7-9d7b-e6fd2ddbc4ab" providerId="ADAL" clId="{B73E5A4B-48B8-ED43-BB6C-71DC1CDFAE1D}" dt="2023-03-29T04:56:06.193" v="2600"/>
          <ac:picMkLst>
            <pc:docMk/>
            <pc:sldMk cId="2187075441" sldId="308"/>
            <ac:picMk id="1047" creationId="{4F317023-44DA-1A32-7DAD-077152EF04A1}"/>
          </ac:picMkLst>
        </pc:picChg>
        <pc:picChg chg="add del mod">
          <ac:chgData name="Lim Shi Yue Phoebe" userId="7005eb9d-ad71-4ab7-9d7b-e6fd2ddbc4ab" providerId="ADAL" clId="{B73E5A4B-48B8-ED43-BB6C-71DC1CDFAE1D}" dt="2023-03-29T04:56:06.193" v="2600"/>
          <ac:picMkLst>
            <pc:docMk/>
            <pc:sldMk cId="2187075441" sldId="308"/>
            <ac:picMk id="1048" creationId="{3DB78406-9F5D-95FF-BE96-ECE7679ACDDC}"/>
          </ac:picMkLst>
        </pc:picChg>
        <pc:picChg chg="add del mod">
          <ac:chgData name="Lim Shi Yue Phoebe" userId="7005eb9d-ad71-4ab7-9d7b-e6fd2ddbc4ab" providerId="ADAL" clId="{B73E5A4B-48B8-ED43-BB6C-71DC1CDFAE1D}" dt="2023-03-29T04:56:26.729" v="2603"/>
          <ac:picMkLst>
            <pc:docMk/>
            <pc:sldMk cId="2187075441" sldId="308"/>
            <ac:picMk id="1050" creationId="{07E83D79-E3FE-AF25-C542-52EDAA30A5F9}"/>
          </ac:picMkLst>
        </pc:picChg>
        <pc:picChg chg="add del mod">
          <ac:chgData name="Lim Shi Yue Phoebe" userId="7005eb9d-ad71-4ab7-9d7b-e6fd2ddbc4ab" providerId="ADAL" clId="{B73E5A4B-48B8-ED43-BB6C-71DC1CDFAE1D}" dt="2023-03-29T04:56:26.729" v="2603"/>
          <ac:picMkLst>
            <pc:docMk/>
            <pc:sldMk cId="2187075441" sldId="308"/>
            <ac:picMk id="1051" creationId="{7F37FCEB-AAAD-DC33-A455-0CFEF53DB3FF}"/>
          </ac:picMkLst>
        </pc:picChg>
        <pc:picChg chg="add del mod">
          <ac:chgData name="Lim Shi Yue Phoebe" userId="7005eb9d-ad71-4ab7-9d7b-e6fd2ddbc4ab" providerId="ADAL" clId="{B73E5A4B-48B8-ED43-BB6C-71DC1CDFAE1D}" dt="2023-03-29T04:56:26.729" v="2603"/>
          <ac:picMkLst>
            <pc:docMk/>
            <pc:sldMk cId="2187075441" sldId="308"/>
            <ac:picMk id="1052" creationId="{D4B9A491-BD7B-D70C-C51B-921A5332CEEE}"/>
          </ac:picMkLst>
        </pc:picChg>
        <pc:picChg chg="add del mod">
          <ac:chgData name="Lim Shi Yue Phoebe" userId="7005eb9d-ad71-4ab7-9d7b-e6fd2ddbc4ab" providerId="ADAL" clId="{B73E5A4B-48B8-ED43-BB6C-71DC1CDFAE1D}" dt="2023-03-29T04:56:26.729" v="2603"/>
          <ac:picMkLst>
            <pc:docMk/>
            <pc:sldMk cId="2187075441" sldId="308"/>
            <ac:picMk id="1053" creationId="{7751237A-2180-110E-CF4B-1ECA8C6CCA86}"/>
          </ac:picMkLst>
        </pc:picChg>
        <pc:picChg chg="add del mod">
          <ac:chgData name="Lim Shi Yue Phoebe" userId="7005eb9d-ad71-4ab7-9d7b-e6fd2ddbc4ab" providerId="ADAL" clId="{B73E5A4B-48B8-ED43-BB6C-71DC1CDFAE1D}" dt="2023-03-29T04:56:26.729" v="2603"/>
          <ac:picMkLst>
            <pc:docMk/>
            <pc:sldMk cId="2187075441" sldId="308"/>
            <ac:picMk id="1054" creationId="{F5236C81-2CB2-6F29-8066-274CC7E93929}"/>
          </ac:picMkLst>
        </pc:picChg>
        <pc:picChg chg="add del mod">
          <ac:chgData name="Lim Shi Yue Phoebe" userId="7005eb9d-ad71-4ab7-9d7b-e6fd2ddbc4ab" providerId="ADAL" clId="{B73E5A4B-48B8-ED43-BB6C-71DC1CDFAE1D}" dt="2023-03-29T04:56:26.729" v="2603"/>
          <ac:picMkLst>
            <pc:docMk/>
            <pc:sldMk cId="2187075441" sldId="308"/>
            <ac:picMk id="1055" creationId="{3DD4E8C3-7546-FD92-8C1A-5EE5C6333579}"/>
          </ac:picMkLst>
        </pc:picChg>
        <pc:picChg chg="add del mod">
          <ac:chgData name="Lim Shi Yue Phoebe" userId="7005eb9d-ad71-4ab7-9d7b-e6fd2ddbc4ab" providerId="ADAL" clId="{B73E5A4B-48B8-ED43-BB6C-71DC1CDFAE1D}" dt="2023-03-29T04:56:26.729" v="2603"/>
          <ac:picMkLst>
            <pc:docMk/>
            <pc:sldMk cId="2187075441" sldId="308"/>
            <ac:picMk id="1056" creationId="{72B89592-51E2-5F1C-83FA-2654FB2AE5B2}"/>
          </ac:picMkLst>
        </pc:picChg>
      </pc:sldChg>
      <pc:sldChg chg="addSp delSp modSp new mod ord modShow">
        <pc:chgData name="Lim Shi Yue Phoebe" userId="7005eb9d-ad71-4ab7-9d7b-e6fd2ddbc4ab" providerId="ADAL" clId="{B73E5A4B-48B8-ED43-BB6C-71DC1CDFAE1D}" dt="2023-03-30T02:00:41.403" v="15647" actId="20578"/>
        <pc:sldMkLst>
          <pc:docMk/>
          <pc:sldMk cId="3901770312" sldId="308"/>
        </pc:sldMkLst>
        <pc:spChg chg="mod">
          <ac:chgData name="Lim Shi Yue Phoebe" userId="7005eb9d-ad71-4ab7-9d7b-e6fd2ddbc4ab" providerId="ADAL" clId="{B73E5A4B-48B8-ED43-BB6C-71DC1CDFAE1D}" dt="2023-03-29T14:34:25.500" v="8911" actId="255"/>
          <ac:spMkLst>
            <pc:docMk/>
            <pc:sldMk cId="3901770312" sldId="308"/>
            <ac:spMk id="2" creationId="{C3E4AA72-59C7-8CA5-F35A-95FA06DF05C9}"/>
          </ac:spMkLst>
        </pc:spChg>
        <pc:spChg chg="del">
          <ac:chgData name="Lim Shi Yue Phoebe" userId="7005eb9d-ad71-4ab7-9d7b-e6fd2ddbc4ab" providerId="ADAL" clId="{B73E5A4B-48B8-ED43-BB6C-71DC1CDFAE1D}" dt="2023-03-29T14:34:07.577" v="8871" actId="478"/>
          <ac:spMkLst>
            <pc:docMk/>
            <pc:sldMk cId="3901770312" sldId="308"/>
            <ac:spMk id="3" creationId="{DFDCBBDA-A9BA-A4AD-BBBF-9D5A9F5F4BA3}"/>
          </ac:spMkLst>
        </pc:spChg>
        <pc:picChg chg="add mod">
          <ac:chgData name="Lim Shi Yue Phoebe" userId="7005eb9d-ad71-4ab7-9d7b-e6fd2ddbc4ab" providerId="ADAL" clId="{B73E5A4B-48B8-ED43-BB6C-71DC1CDFAE1D}" dt="2023-03-29T14:34:30.926" v="8912" actId="1076"/>
          <ac:picMkLst>
            <pc:docMk/>
            <pc:sldMk cId="3901770312" sldId="308"/>
            <ac:picMk id="4" creationId="{015DD892-1BA0-2233-A290-2AC18D36EEDB}"/>
          </ac:picMkLst>
        </pc:picChg>
      </pc:sldChg>
      <pc:sldChg chg="new del">
        <pc:chgData name="Lim Shi Yue Phoebe" userId="7005eb9d-ad71-4ab7-9d7b-e6fd2ddbc4ab" providerId="ADAL" clId="{B73E5A4B-48B8-ED43-BB6C-71DC1CDFAE1D}" dt="2023-03-29T03:52:10.619" v="538" actId="2696"/>
        <pc:sldMkLst>
          <pc:docMk/>
          <pc:sldMk cId="4108882976" sldId="308"/>
        </pc:sldMkLst>
      </pc:sldChg>
      <pc:sldChg chg="modSp add del mod">
        <pc:chgData name="Lim Shi Yue Phoebe" userId="7005eb9d-ad71-4ab7-9d7b-e6fd2ddbc4ab" providerId="ADAL" clId="{B73E5A4B-48B8-ED43-BB6C-71DC1CDFAE1D}" dt="2023-03-29T13:11:19.879" v="8057" actId="2696"/>
        <pc:sldMkLst>
          <pc:docMk/>
          <pc:sldMk cId="1772116945" sldId="309"/>
        </pc:sldMkLst>
        <pc:spChg chg="mod">
          <ac:chgData name="Lim Shi Yue Phoebe" userId="7005eb9d-ad71-4ab7-9d7b-e6fd2ddbc4ab" providerId="ADAL" clId="{B73E5A4B-48B8-ED43-BB6C-71DC1CDFAE1D}" dt="2023-03-29T12:23:08.704" v="7741" actId="20577"/>
          <ac:spMkLst>
            <pc:docMk/>
            <pc:sldMk cId="1772116945" sldId="309"/>
            <ac:spMk id="97" creationId="{00000000-0000-0000-0000-000000000000}"/>
          </ac:spMkLst>
        </pc:spChg>
        <pc:spChg chg="mod">
          <ac:chgData name="Lim Shi Yue Phoebe" userId="7005eb9d-ad71-4ab7-9d7b-e6fd2ddbc4ab" providerId="ADAL" clId="{B73E5A4B-48B8-ED43-BB6C-71DC1CDFAE1D}" dt="2023-03-29T12:24:43.383" v="7766" actId="20577"/>
          <ac:spMkLst>
            <pc:docMk/>
            <pc:sldMk cId="1772116945" sldId="309"/>
            <ac:spMk id="98" creationId="{00000000-0000-0000-0000-000000000000}"/>
          </ac:spMkLst>
        </pc:spChg>
      </pc:sldChg>
      <pc:sldChg chg="modSp add del mod">
        <pc:chgData name="Lim Shi Yue Phoebe" userId="7005eb9d-ad71-4ab7-9d7b-e6fd2ddbc4ab" providerId="ADAL" clId="{B73E5A4B-48B8-ED43-BB6C-71DC1CDFAE1D}" dt="2023-03-29T13:12:46.590" v="8063" actId="2696"/>
        <pc:sldMkLst>
          <pc:docMk/>
          <pc:sldMk cId="1982305382" sldId="310"/>
        </pc:sldMkLst>
        <pc:spChg chg="mod">
          <ac:chgData name="Lim Shi Yue Phoebe" userId="7005eb9d-ad71-4ab7-9d7b-e6fd2ddbc4ab" providerId="ADAL" clId="{B73E5A4B-48B8-ED43-BB6C-71DC1CDFAE1D}" dt="2023-03-29T07:09:57.614" v="7344" actId="2710"/>
          <ac:spMkLst>
            <pc:docMk/>
            <pc:sldMk cId="1982305382" sldId="310"/>
            <ac:spMk id="98" creationId="{00000000-0000-0000-0000-000000000000}"/>
          </ac:spMkLst>
        </pc:spChg>
      </pc:sldChg>
      <pc:sldChg chg="addSp delSp modSp new mod ord modNotesTx">
        <pc:chgData name="Lim Shi Yue Phoebe" userId="7005eb9d-ad71-4ab7-9d7b-e6fd2ddbc4ab" providerId="ADAL" clId="{B73E5A4B-48B8-ED43-BB6C-71DC1CDFAE1D}" dt="2023-03-31T00:35:17.595" v="21793"/>
        <pc:sldMkLst>
          <pc:docMk/>
          <pc:sldMk cId="3636944439" sldId="311"/>
        </pc:sldMkLst>
        <pc:spChg chg="mod">
          <ac:chgData name="Lim Shi Yue Phoebe" userId="7005eb9d-ad71-4ab7-9d7b-e6fd2ddbc4ab" providerId="ADAL" clId="{B73E5A4B-48B8-ED43-BB6C-71DC1CDFAE1D}" dt="2023-03-31T00:31:43.286" v="21355" actId="1076"/>
          <ac:spMkLst>
            <pc:docMk/>
            <pc:sldMk cId="3636944439" sldId="311"/>
            <ac:spMk id="2" creationId="{C061A010-CC3D-A7FC-EA14-9A48C440A8DA}"/>
          </ac:spMkLst>
        </pc:spChg>
        <pc:spChg chg="mod">
          <ac:chgData name="Lim Shi Yue Phoebe" userId="7005eb9d-ad71-4ab7-9d7b-e6fd2ddbc4ab" providerId="ADAL" clId="{B73E5A4B-48B8-ED43-BB6C-71DC1CDFAE1D}" dt="2023-03-31T00:31:37.394" v="21354" actId="1076"/>
          <ac:spMkLst>
            <pc:docMk/>
            <pc:sldMk cId="3636944439" sldId="311"/>
            <ac:spMk id="3" creationId="{7691C59D-D3C6-7446-8D4A-9031623026E7}"/>
          </ac:spMkLst>
        </pc:spChg>
        <pc:spChg chg="add mod">
          <ac:chgData name="Lim Shi Yue Phoebe" userId="7005eb9d-ad71-4ab7-9d7b-e6fd2ddbc4ab" providerId="ADAL" clId="{B73E5A4B-48B8-ED43-BB6C-71DC1CDFAE1D}" dt="2023-03-31T00:08:51.588" v="20238" actId="1076"/>
          <ac:spMkLst>
            <pc:docMk/>
            <pc:sldMk cId="3636944439" sldId="311"/>
            <ac:spMk id="7" creationId="{F54EC12B-9A67-F731-E73C-3C375C3D8EF9}"/>
          </ac:spMkLst>
        </pc:spChg>
        <pc:spChg chg="add mod">
          <ac:chgData name="Lim Shi Yue Phoebe" userId="7005eb9d-ad71-4ab7-9d7b-e6fd2ddbc4ab" providerId="ADAL" clId="{B73E5A4B-48B8-ED43-BB6C-71DC1CDFAE1D}" dt="2023-03-31T00:32:18.791" v="21361" actId="20577"/>
          <ac:spMkLst>
            <pc:docMk/>
            <pc:sldMk cId="3636944439" sldId="311"/>
            <ac:spMk id="9" creationId="{59F4754F-39FC-1CD6-295D-E5FE678F1EE0}"/>
          </ac:spMkLst>
        </pc:spChg>
        <pc:spChg chg="add del mod">
          <ac:chgData name="Lim Shi Yue Phoebe" userId="7005eb9d-ad71-4ab7-9d7b-e6fd2ddbc4ab" providerId="ADAL" clId="{B73E5A4B-48B8-ED43-BB6C-71DC1CDFAE1D}" dt="2023-03-31T00:35:17.595" v="21793"/>
          <ac:spMkLst>
            <pc:docMk/>
            <pc:sldMk cId="3636944439" sldId="311"/>
            <ac:spMk id="11" creationId="{712F4564-C394-0104-D1AB-2998AD10681A}"/>
          </ac:spMkLst>
        </pc:spChg>
        <pc:grpChg chg="add mod">
          <ac:chgData name="Lim Shi Yue Phoebe" userId="7005eb9d-ad71-4ab7-9d7b-e6fd2ddbc4ab" providerId="ADAL" clId="{B73E5A4B-48B8-ED43-BB6C-71DC1CDFAE1D}" dt="2023-03-31T00:32:02.102" v="21357" actId="1076"/>
          <ac:grpSpMkLst>
            <pc:docMk/>
            <pc:sldMk cId="3636944439" sldId="311"/>
            <ac:grpSpMk id="8" creationId="{1B68CABB-4A0F-2A40-8D23-B869258C5D39}"/>
          </ac:grpSpMkLst>
        </pc:grpChg>
        <pc:picChg chg="add mod modCrop">
          <ac:chgData name="Lim Shi Yue Phoebe" userId="7005eb9d-ad71-4ab7-9d7b-e6fd2ddbc4ab" providerId="ADAL" clId="{B73E5A4B-48B8-ED43-BB6C-71DC1CDFAE1D}" dt="2023-03-31T00:06:40.409" v="20184" actId="1076"/>
          <ac:picMkLst>
            <pc:docMk/>
            <pc:sldMk cId="3636944439" sldId="311"/>
            <ac:picMk id="4" creationId="{6E3AB668-9F03-68BC-BBA9-F1F9BDBDD8B8}"/>
          </ac:picMkLst>
        </pc:picChg>
        <pc:picChg chg="add del mod modCrop">
          <ac:chgData name="Lim Shi Yue Phoebe" userId="7005eb9d-ad71-4ab7-9d7b-e6fd2ddbc4ab" providerId="ADAL" clId="{B73E5A4B-48B8-ED43-BB6C-71DC1CDFAE1D}" dt="2023-03-30T17:42:56.674" v="20143" actId="478"/>
          <ac:picMkLst>
            <pc:docMk/>
            <pc:sldMk cId="3636944439" sldId="311"/>
            <ac:picMk id="5" creationId="{E6A763D7-C978-0D44-6269-6F67DF25E5EB}"/>
          </ac:picMkLst>
        </pc:picChg>
        <pc:picChg chg="add mod modCrop">
          <ac:chgData name="Lim Shi Yue Phoebe" userId="7005eb9d-ad71-4ab7-9d7b-e6fd2ddbc4ab" providerId="ADAL" clId="{B73E5A4B-48B8-ED43-BB6C-71DC1CDFAE1D}" dt="2023-03-31T00:32:07.248" v="21358" actId="1076"/>
          <ac:picMkLst>
            <pc:docMk/>
            <pc:sldMk cId="3636944439" sldId="311"/>
            <ac:picMk id="6" creationId="{97E4BCF3-EF64-AECD-256F-2FB77AF64C13}"/>
          </ac:picMkLst>
        </pc:picChg>
        <pc:picChg chg="add del mod">
          <ac:chgData name="Lim Shi Yue Phoebe" userId="7005eb9d-ad71-4ab7-9d7b-e6fd2ddbc4ab" providerId="ADAL" clId="{B73E5A4B-48B8-ED43-BB6C-71DC1CDFAE1D}" dt="2023-03-31T00:35:17.595" v="21793"/>
          <ac:picMkLst>
            <pc:docMk/>
            <pc:sldMk cId="3636944439" sldId="311"/>
            <ac:picMk id="10" creationId="{C4211E07-387F-AEB7-D3D9-0CF7D01E9E83}"/>
          </ac:picMkLst>
        </pc:picChg>
      </pc:sldChg>
      <pc:sldChg chg="delSp modSp add del mod">
        <pc:chgData name="Lim Shi Yue Phoebe" userId="7005eb9d-ad71-4ab7-9d7b-e6fd2ddbc4ab" providerId="ADAL" clId="{B73E5A4B-48B8-ED43-BB6C-71DC1CDFAE1D}" dt="2023-03-29T06:52:25.172" v="6872" actId="2696"/>
        <pc:sldMkLst>
          <pc:docMk/>
          <pc:sldMk cId="3820773996" sldId="311"/>
        </pc:sldMkLst>
        <pc:spChg chg="mod">
          <ac:chgData name="Lim Shi Yue Phoebe" userId="7005eb9d-ad71-4ab7-9d7b-e6fd2ddbc4ab" providerId="ADAL" clId="{B73E5A4B-48B8-ED43-BB6C-71DC1CDFAE1D}" dt="2023-03-29T06:50:02.032" v="6650" actId="1076"/>
          <ac:spMkLst>
            <pc:docMk/>
            <pc:sldMk cId="3820773996" sldId="311"/>
            <ac:spMk id="8" creationId="{030063F2-6FBE-D88E-3C55-79AA02CCB086}"/>
          </ac:spMkLst>
        </pc:spChg>
        <pc:spChg chg="del">
          <ac:chgData name="Lim Shi Yue Phoebe" userId="7005eb9d-ad71-4ab7-9d7b-e6fd2ddbc4ab" providerId="ADAL" clId="{B73E5A4B-48B8-ED43-BB6C-71DC1CDFAE1D}" dt="2023-03-29T06:49:54.974" v="6649" actId="478"/>
          <ac:spMkLst>
            <pc:docMk/>
            <pc:sldMk cId="3820773996" sldId="311"/>
            <ac:spMk id="10" creationId="{E4F08E3A-E781-53EC-7E21-32198F618DF5}"/>
          </ac:spMkLst>
        </pc:spChg>
        <pc:picChg chg="mod">
          <ac:chgData name="Lim Shi Yue Phoebe" userId="7005eb9d-ad71-4ab7-9d7b-e6fd2ddbc4ab" providerId="ADAL" clId="{B73E5A4B-48B8-ED43-BB6C-71DC1CDFAE1D}" dt="2023-03-29T06:50:02.032" v="6650" actId="1076"/>
          <ac:picMkLst>
            <pc:docMk/>
            <pc:sldMk cId="3820773996" sldId="311"/>
            <ac:picMk id="2" creationId="{4BF4F0BB-1773-EF3E-D877-20B5B1E7E07A}"/>
          </ac:picMkLst>
        </pc:picChg>
        <pc:picChg chg="del">
          <ac:chgData name="Lim Shi Yue Phoebe" userId="7005eb9d-ad71-4ab7-9d7b-e6fd2ddbc4ab" providerId="ADAL" clId="{B73E5A4B-48B8-ED43-BB6C-71DC1CDFAE1D}" dt="2023-03-29T06:49:54.385" v="6648" actId="478"/>
          <ac:picMkLst>
            <pc:docMk/>
            <pc:sldMk cId="3820773996" sldId="311"/>
            <ac:picMk id="7" creationId="{911A6CA6-0BE2-AD34-B806-F0CA6C77C978}"/>
          </ac:picMkLst>
        </pc:picChg>
      </pc:sldChg>
      <pc:sldChg chg="addSp delSp modSp new mod ord modClrScheme chgLayout modNotesTx">
        <pc:chgData name="Lim Shi Yue Phoebe" userId="7005eb9d-ad71-4ab7-9d7b-e6fd2ddbc4ab" providerId="ADAL" clId="{B73E5A4B-48B8-ED43-BB6C-71DC1CDFAE1D}" dt="2023-03-31T03:43:20.209" v="27923" actId="20577"/>
        <pc:sldMkLst>
          <pc:docMk/>
          <pc:sldMk cId="2828309216" sldId="312"/>
        </pc:sldMkLst>
        <pc:spChg chg="add mod ord">
          <ac:chgData name="Lim Shi Yue Phoebe" userId="7005eb9d-ad71-4ab7-9d7b-e6fd2ddbc4ab" providerId="ADAL" clId="{B73E5A4B-48B8-ED43-BB6C-71DC1CDFAE1D}" dt="2023-03-29T16:41:58.198" v="11427" actId="1076"/>
          <ac:spMkLst>
            <pc:docMk/>
            <pc:sldMk cId="2828309216" sldId="312"/>
            <ac:spMk id="2" creationId="{01F464C8-B423-5B99-5417-30A8C4BC07BE}"/>
          </ac:spMkLst>
        </pc:spChg>
        <pc:spChg chg="add mod ord">
          <ac:chgData name="Lim Shi Yue Phoebe" userId="7005eb9d-ad71-4ab7-9d7b-e6fd2ddbc4ab" providerId="ADAL" clId="{B73E5A4B-48B8-ED43-BB6C-71DC1CDFAE1D}" dt="2023-03-31T00:53:21.815" v="22194" actId="1076"/>
          <ac:spMkLst>
            <pc:docMk/>
            <pc:sldMk cId="2828309216" sldId="312"/>
            <ac:spMk id="3" creationId="{F7589D82-D372-6DD9-17A5-E81771565EC3}"/>
          </ac:spMkLst>
        </pc:spChg>
        <pc:spChg chg="add del mod">
          <ac:chgData name="Lim Shi Yue Phoebe" userId="7005eb9d-ad71-4ab7-9d7b-e6fd2ddbc4ab" providerId="ADAL" clId="{B73E5A4B-48B8-ED43-BB6C-71DC1CDFAE1D}" dt="2023-03-31T00:55:12.992" v="22234" actId="1076"/>
          <ac:spMkLst>
            <pc:docMk/>
            <pc:sldMk cId="2828309216" sldId="312"/>
            <ac:spMk id="4" creationId="{B0FC616A-D927-3CA1-A9E6-DB5C3291E9BF}"/>
          </ac:spMkLst>
        </pc:spChg>
        <pc:spChg chg="add mod">
          <ac:chgData name="Lim Shi Yue Phoebe" userId="7005eb9d-ad71-4ab7-9d7b-e6fd2ddbc4ab" providerId="ADAL" clId="{B73E5A4B-48B8-ED43-BB6C-71DC1CDFAE1D}" dt="2023-03-31T00:56:46.987" v="22328" actId="1076"/>
          <ac:spMkLst>
            <pc:docMk/>
            <pc:sldMk cId="2828309216" sldId="312"/>
            <ac:spMk id="5" creationId="{4DA6CDFB-BDC3-10A7-318C-EA4E96EE3802}"/>
          </ac:spMkLst>
        </pc:spChg>
        <pc:picChg chg="add mod">
          <ac:chgData name="Lim Shi Yue Phoebe" userId="7005eb9d-ad71-4ab7-9d7b-e6fd2ddbc4ab" providerId="ADAL" clId="{B73E5A4B-48B8-ED43-BB6C-71DC1CDFAE1D}" dt="2023-03-31T00:54:54.023" v="22230" actId="1076"/>
          <ac:picMkLst>
            <pc:docMk/>
            <pc:sldMk cId="2828309216" sldId="312"/>
            <ac:picMk id="2050" creationId="{B01FB5F1-6830-78F4-921D-ABF14F5AD684}"/>
          </ac:picMkLst>
        </pc:picChg>
        <pc:picChg chg="add mod">
          <ac:chgData name="Lim Shi Yue Phoebe" userId="7005eb9d-ad71-4ab7-9d7b-e6fd2ddbc4ab" providerId="ADAL" clId="{B73E5A4B-48B8-ED43-BB6C-71DC1CDFAE1D}" dt="2023-03-31T00:54:52.596" v="22229" actId="1076"/>
          <ac:picMkLst>
            <pc:docMk/>
            <pc:sldMk cId="2828309216" sldId="312"/>
            <ac:picMk id="2052" creationId="{6A413A96-64FC-CA2E-B9F5-0DF6D05720C7}"/>
          </ac:picMkLst>
        </pc:picChg>
        <pc:picChg chg="add del mod">
          <ac:chgData name="Lim Shi Yue Phoebe" userId="7005eb9d-ad71-4ab7-9d7b-e6fd2ddbc4ab" providerId="ADAL" clId="{B73E5A4B-48B8-ED43-BB6C-71DC1CDFAE1D}" dt="2023-03-31T00:53:23.430" v="22195" actId="478"/>
          <ac:picMkLst>
            <pc:docMk/>
            <pc:sldMk cId="2828309216" sldId="312"/>
            <ac:picMk id="2054" creationId="{0950CEB9-3AA1-CA2B-78BE-8977127BAC29}"/>
          </ac:picMkLst>
        </pc:picChg>
      </pc:sldChg>
      <pc:sldChg chg="addSp delSp modSp add del mod modNotesTx">
        <pc:chgData name="Lim Shi Yue Phoebe" userId="7005eb9d-ad71-4ab7-9d7b-e6fd2ddbc4ab" providerId="ADAL" clId="{B73E5A4B-48B8-ED43-BB6C-71DC1CDFAE1D}" dt="2023-03-30T02:13:47.085" v="16313" actId="2696"/>
        <pc:sldMkLst>
          <pc:docMk/>
          <pc:sldMk cId="3209222241" sldId="313"/>
        </pc:sldMkLst>
        <pc:spChg chg="add del">
          <ac:chgData name="Lim Shi Yue Phoebe" userId="7005eb9d-ad71-4ab7-9d7b-e6fd2ddbc4ab" providerId="ADAL" clId="{B73E5A4B-48B8-ED43-BB6C-71DC1CDFAE1D}" dt="2023-03-29T14:57:36.138" v="8994" actId="478"/>
          <ac:spMkLst>
            <pc:docMk/>
            <pc:sldMk cId="3209222241" sldId="313"/>
            <ac:spMk id="2" creationId="{C061A010-CC3D-A7FC-EA14-9A48C440A8DA}"/>
          </ac:spMkLst>
        </pc:spChg>
        <pc:spChg chg="mod">
          <ac:chgData name="Lim Shi Yue Phoebe" userId="7005eb9d-ad71-4ab7-9d7b-e6fd2ddbc4ab" providerId="ADAL" clId="{B73E5A4B-48B8-ED43-BB6C-71DC1CDFAE1D}" dt="2023-03-30T01:59:54.992" v="15598" actId="20577"/>
          <ac:spMkLst>
            <pc:docMk/>
            <pc:sldMk cId="3209222241" sldId="313"/>
            <ac:spMk id="3" creationId="{7691C59D-D3C6-7446-8D4A-9031623026E7}"/>
          </ac:spMkLst>
        </pc:spChg>
        <pc:spChg chg="add del mod">
          <ac:chgData name="Lim Shi Yue Phoebe" userId="7005eb9d-ad71-4ab7-9d7b-e6fd2ddbc4ab" providerId="ADAL" clId="{B73E5A4B-48B8-ED43-BB6C-71DC1CDFAE1D}" dt="2023-03-29T14:57:36.138" v="8994" actId="478"/>
          <ac:spMkLst>
            <pc:docMk/>
            <pc:sldMk cId="3209222241" sldId="313"/>
            <ac:spMk id="5" creationId="{1D61BD28-8202-0FB3-6C71-A2697C4088EE}"/>
          </ac:spMkLst>
        </pc:spChg>
      </pc:sldChg>
      <pc:sldChg chg="modSp add del mod ord">
        <pc:chgData name="Lim Shi Yue Phoebe" userId="7005eb9d-ad71-4ab7-9d7b-e6fd2ddbc4ab" providerId="ADAL" clId="{B73E5A4B-48B8-ED43-BB6C-71DC1CDFAE1D}" dt="2023-03-30T02:42:19.068" v="16488" actId="2696"/>
        <pc:sldMkLst>
          <pc:docMk/>
          <pc:sldMk cId="391678325" sldId="314"/>
        </pc:sldMkLst>
        <pc:spChg chg="mod">
          <ac:chgData name="Lim Shi Yue Phoebe" userId="7005eb9d-ad71-4ab7-9d7b-e6fd2ddbc4ab" providerId="ADAL" clId="{B73E5A4B-48B8-ED43-BB6C-71DC1CDFAE1D}" dt="2023-03-30T01:58:03.265" v="15382" actId="20577"/>
          <ac:spMkLst>
            <pc:docMk/>
            <pc:sldMk cId="391678325" sldId="314"/>
            <ac:spMk id="3" creationId="{7691C59D-D3C6-7446-8D4A-9031623026E7}"/>
          </ac:spMkLst>
        </pc:spChg>
      </pc:sldChg>
      <pc:sldChg chg="add del">
        <pc:chgData name="Lim Shi Yue Phoebe" userId="7005eb9d-ad71-4ab7-9d7b-e6fd2ddbc4ab" providerId="ADAL" clId="{B73E5A4B-48B8-ED43-BB6C-71DC1CDFAE1D}" dt="2023-03-29T13:20:57.560" v="8189"/>
        <pc:sldMkLst>
          <pc:docMk/>
          <pc:sldMk cId="1032578125" sldId="315"/>
        </pc:sldMkLst>
      </pc:sldChg>
      <pc:sldChg chg="addSp delSp modSp new mod modNotesTx">
        <pc:chgData name="Lim Shi Yue Phoebe" userId="7005eb9d-ad71-4ab7-9d7b-e6fd2ddbc4ab" providerId="ADAL" clId="{B73E5A4B-48B8-ED43-BB6C-71DC1CDFAE1D}" dt="2023-03-31T06:54:35.464" v="30856" actId="478"/>
        <pc:sldMkLst>
          <pc:docMk/>
          <pc:sldMk cId="1034349966" sldId="315"/>
        </pc:sldMkLst>
        <pc:spChg chg="del">
          <ac:chgData name="Lim Shi Yue Phoebe" userId="7005eb9d-ad71-4ab7-9d7b-e6fd2ddbc4ab" providerId="ADAL" clId="{B73E5A4B-48B8-ED43-BB6C-71DC1CDFAE1D}" dt="2023-03-29T16:06:17.367" v="9620" actId="478"/>
          <ac:spMkLst>
            <pc:docMk/>
            <pc:sldMk cId="1034349966" sldId="315"/>
            <ac:spMk id="2" creationId="{8C3BA23A-9FA5-11AE-43D1-B0EFD4A91874}"/>
          </ac:spMkLst>
        </pc:spChg>
        <pc:spChg chg="mod">
          <ac:chgData name="Lim Shi Yue Phoebe" userId="7005eb9d-ad71-4ab7-9d7b-e6fd2ddbc4ab" providerId="ADAL" clId="{B73E5A4B-48B8-ED43-BB6C-71DC1CDFAE1D}" dt="2023-03-31T04:12:54.883" v="29741" actId="20577"/>
          <ac:spMkLst>
            <pc:docMk/>
            <pc:sldMk cId="1034349966" sldId="315"/>
            <ac:spMk id="3" creationId="{9F462B89-DA39-4FBD-4551-843ADD65E12F}"/>
          </ac:spMkLst>
        </pc:spChg>
        <pc:spChg chg="add mod">
          <ac:chgData name="Lim Shi Yue Phoebe" userId="7005eb9d-ad71-4ab7-9d7b-e6fd2ddbc4ab" providerId="ADAL" clId="{B73E5A4B-48B8-ED43-BB6C-71DC1CDFAE1D}" dt="2023-03-30T01:59:11.934" v="15524" actId="20577"/>
          <ac:spMkLst>
            <pc:docMk/>
            <pc:sldMk cId="1034349966" sldId="315"/>
            <ac:spMk id="4" creationId="{7909E6BE-CBBE-88D1-DFE1-BFCD0243CB05}"/>
          </ac:spMkLst>
        </pc:spChg>
        <pc:spChg chg="add mod">
          <ac:chgData name="Lim Shi Yue Phoebe" userId="7005eb9d-ad71-4ab7-9d7b-e6fd2ddbc4ab" providerId="ADAL" clId="{B73E5A4B-48B8-ED43-BB6C-71DC1CDFAE1D}" dt="2023-03-31T03:42:36.086" v="27905" actId="20577"/>
          <ac:spMkLst>
            <pc:docMk/>
            <pc:sldMk cId="1034349966" sldId="315"/>
            <ac:spMk id="7" creationId="{A26082D8-3747-EDF8-70FC-05433C8B972F}"/>
          </ac:spMkLst>
        </pc:spChg>
        <pc:spChg chg="add del mod">
          <ac:chgData name="Lim Shi Yue Phoebe" userId="7005eb9d-ad71-4ab7-9d7b-e6fd2ddbc4ab" providerId="ADAL" clId="{B73E5A4B-48B8-ED43-BB6C-71DC1CDFAE1D}" dt="2023-03-31T06:54:35.464" v="30856" actId="478"/>
          <ac:spMkLst>
            <pc:docMk/>
            <pc:sldMk cId="1034349966" sldId="315"/>
            <ac:spMk id="13" creationId="{9BEE6D9F-101F-F9C6-A09F-3837E5CA5F40}"/>
          </ac:spMkLst>
        </pc:spChg>
        <pc:picChg chg="add mod modCrop">
          <ac:chgData name="Lim Shi Yue Phoebe" userId="7005eb9d-ad71-4ab7-9d7b-e6fd2ddbc4ab" providerId="ADAL" clId="{B73E5A4B-48B8-ED43-BB6C-71DC1CDFAE1D}" dt="2023-03-31T02:36:02.731" v="25305" actId="1076"/>
          <ac:picMkLst>
            <pc:docMk/>
            <pc:sldMk cId="1034349966" sldId="315"/>
            <ac:picMk id="5" creationId="{941FB3EE-8D01-F7EC-5886-C526E2C563D6}"/>
          </ac:picMkLst>
        </pc:picChg>
        <pc:cxnChg chg="add mod">
          <ac:chgData name="Lim Shi Yue Phoebe" userId="7005eb9d-ad71-4ab7-9d7b-e6fd2ddbc4ab" providerId="ADAL" clId="{B73E5A4B-48B8-ED43-BB6C-71DC1CDFAE1D}" dt="2023-03-31T02:38:37.273" v="25328" actId="14100"/>
          <ac:cxnSpMkLst>
            <pc:docMk/>
            <pc:sldMk cId="1034349966" sldId="315"/>
            <ac:cxnSpMk id="9" creationId="{ACA4C916-0F05-AB79-D453-CE20AEDBD565}"/>
          </ac:cxnSpMkLst>
        </pc:cxnChg>
      </pc:sldChg>
      <pc:sldChg chg="modSp new mod modNotesTx">
        <pc:chgData name="Lim Shi Yue Phoebe" userId="7005eb9d-ad71-4ab7-9d7b-e6fd2ddbc4ab" providerId="ADAL" clId="{B73E5A4B-48B8-ED43-BB6C-71DC1CDFAE1D}" dt="2023-03-31T06:48:05.083" v="30854" actId="20577"/>
        <pc:sldMkLst>
          <pc:docMk/>
          <pc:sldMk cId="601345850" sldId="316"/>
        </pc:sldMkLst>
        <pc:spChg chg="mod">
          <ac:chgData name="Lim Shi Yue Phoebe" userId="7005eb9d-ad71-4ab7-9d7b-e6fd2ddbc4ab" providerId="ADAL" clId="{B73E5A4B-48B8-ED43-BB6C-71DC1CDFAE1D}" dt="2023-03-30T00:53:45.349" v="13171" actId="27636"/>
          <ac:spMkLst>
            <pc:docMk/>
            <pc:sldMk cId="601345850" sldId="316"/>
            <ac:spMk id="2" creationId="{438B465B-5F86-7F1B-6E00-DB044198AA99}"/>
          </ac:spMkLst>
        </pc:spChg>
        <pc:spChg chg="mod">
          <ac:chgData name="Lim Shi Yue Phoebe" userId="7005eb9d-ad71-4ab7-9d7b-e6fd2ddbc4ab" providerId="ADAL" clId="{B73E5A4B-48B8-ED43-BB6C-71DC1CDFAE1D}" dt="2023-03-31T04:16:30.950" v="30348" actId="20577"/>
          <ac:spMkLst>
            <pc:docMk/>
            <pc:sldMk cId="601345850" sldId="316"/>
            <ac:spMk id="3" creationId="{6155C2C5-B447-7657-0542-E6651B066CB4}"/>
          </ac:spMkLst>
        </pc:spChg>
      </pc:sldChg>
      <pc:sldChg chg="modSp new mod modShow modNotesTx">
        <pc:chgData name="Lim Shi Yue Phoebe" userId="7005eb9d-ad71-4ab7-9d7b-e6fd2ddbc4ab" providerId="ADAL" clId="{B73E5A4B-48B8-ED43-BB6C-71DC1CDFAE1D}" dt="2023-03-30T01:55:32.828" v="15348" actId="729"/>
        <pc:sldMkLst>
          <pc:docMk/>
          <pc:sldMk cId="3345130159" sldId="317"/>
        </pc:sldMkLst>
        <pc:spChg chg="mod">
          <ac:chgData name="Lim Shi Yue Phoebe" userId="7005eb9d-ad71-4ab7-9d7b-e6fd2ddbc4ab" providerId="ADAL" clId="{B73E5A4B-48B8-ED43-BB6C-71DC1CDFAE1D}" dt="2023-03-30T00:59:27.969" v="13608" actId="20577"/>
          <ac:spMkLst>
            <pc:docMk/>
            <pc:sldMk cId="3345130159" sldId="317"/>
            <ac:spMk id="2" creationId="{C2827C9A-CD3D-52F1-1398-9864DE29B3BD}"/>
          </ac:spMkLst>
        </pc:spChg>
        <pc:spChg chg="mod">
          <ac:chgData name="Lim Shi Yue Phoebe" userId="7005eb9d-ad71-4ab7-9d7b-e6fd2ddbc4ab" providerId="ADAL" clId="{B73E5A4B-48B8-ED43-BB6C-71DC1CDFAE1D}" dt="2023-03-30T01:04:31.694" v="14158" actId="20577"/>
          <ac:spMkLst>
            <pc:docMk/>
            <pc:sldMk cId="3345130159" sldId="317"/>
            <ac:spMk id="3" creationId="{99C7A274-4240-B984-09E0-31E49635B7D0}"/>
          </ac:spMkLst>
        </pc:spChg>
      </pc:sldChg>
      <pc:sldChg chg="addSp delSp modSp add mod modNotesTx">
        <pc:chgData name="Lim Shi Yue Phoebe" userId="7005eb9d-ad71-4ab7-9d7b-e6fd2ddbc4ab" providerId="ADAL" clId="{B73E5A4B-48B8-ED43-BB6C-71DC1CDFAE1D}" dt="2023-03-31T02:43:04.553" v="25353" actId="1076"/>
        <pc:sldMkLst>
          <pc:docMk/>
          <pc:sldMk cId="2062810766" sldId="318"/>
        </pc:sldMkLst>
        <pc:spChg chg="mod">
          <ac:chgData name="Lim Shi Yue Phoebe" userId="7005eb9d-ad71-4ab7-9d7b-e6fd2ddbc4ab" providerId="ADAL" clId="{B73E5A4B-48B8-ED43-BB6C-71DC1CDFAE1D}" dt="2023-03-30T01:58:39.487" v="15489" actId="20577"/>
          <ac:spMkLst>
            <pc:docMk/>
            <pc:sldMk cId="2062810766" sldId="318"/>
            <ac:spMk id="3" creationId="{DC055E3B-3E5D-848C-05AD-1A0D86F382D5}"/>
          </ac:spMkLst>
        </pc:spChg>
        <pc:spChg chg="add del mod">
          <ac:chgData name="Lim Shi Yue Phoebe" userId="7005eb9d-ad71-4ab7-9d7b-e6fd2ddbc4ab" providerId="ADAL" clId="{B73E5A4B-48B8-ED43-BB6C-71DC1CDFAE1D}" dt="2023-03-30T02:52:18.335" v="16839" actId="478"/>
          <ac:spMkLst>
            <pc:docMk/>
            <pc:sldMk cId="2062810766" sldId="318"/>
            <ac:spMk id="4" creationId="{01BFC9D3-4B7E-7512-B65A-93680F7B1490}"/>
          </ac:spMkLst>
        </pc:spChg>
        <pc:spChg chg="add mod">
          <ac:chgData name="Lim Shi Yue Phoebe" userId="7005eb9d-ad71-4ab7-9d7b-e6fd2ddbc4ab" providerId="ADAL" clId="{B73E5A4B-48B8-ED43-BB6C-71DC1CDFAE1D}" dt="2023-03-30T02:52:18.708" v="16840"/>
          <ac:spMkLst>
            <pc:docMk/>
            <pc:sldMk cId="2062810766" sldId="318"/>
            <ac:spMk id="5" creationId="{332CF266-D698-C5F0-3274-EBA06F32E6AD}"/>
          </ac:spMkLst>
        </pc:spChg>
        <pc:spChg chg="add del mod">
          <ac:chgData name="Lim Shi Yue Phoebe" userId="7005eb9d-ad71-4ab7-9d7b-e6fd2ddbc4ab" providerId="ADAL" clId="{B73E5A4B-48B8-ED43-BB6C-71DC1CDFAE1D}" dt="2023-03-30T02:53:47.516" v="16973"/>
          <ac:spMkLst>
            <pc:docMk/>
            <pc:sldMk cId="2062810766" sldId="318"/>
            <ac:spMk id="8" creationId="{B1EBF3D3-9EEA-AC80-59C1-4C189BB7B367}"/>
          </ac:spMkLst>
        </pc:spChg>
        <pc:spChg chg="del">
          <ac:chgData name="Lim Shi Yue Phoebe" userId="7005eb9d-ad71-4ab7-9d7b-e6fd2ddbc4ab" providerId="ADAL" clId="{B73E5A4B-48B8-ED43-BB6C-71DC1CDFAE1D}" dt="2023-03-30T02:52:15.843" v="16838" actId="478"/>
          <ac:spMkLst>
            <pc:docMk/>
            <pc:sldMk cId="2062810766" sldId="318"/>
            <ac:spMk id="174" creationId="{00000000-0000-0000-0000-000000000000}"/>
          </ac:spMkLst>
        </pc:spChg>
        <pc:spChg chg="mod">
          <ac:chgData name="Lim Shi Yue Phoebe" userId="7005eb9d-ad71-4ab7-9d7b-e6fd2ddbc4ab" providerId="ADAL" clId="{B73E5A4B-48B8-ED43-BB6C-71DC1CDFAE1D}" dt="2023-03-31T00:20:27.959" v="20453" actId="20577"/>
          <ac:spMkLst>
            <pc:docMk/>
            <pc:sldMk cId="2062810766" sldId="318"/>
            <ac:spMk id="175" creationId="{00000000-0000-0000-0000-000000000000}"/>
          </ac:spMkLst>
        </pc:spChg>
        <pc:spChg chg="mod topLvl">
          <ac:chgData name="Lim Shi Yue Phoebe" userId="7005eb9d-ad71-4ab7-9d7b-e6fd2ddbc4ab" providerId="ADAL" clId="{B73E5A4B-48B8-ED43-BB6C-71DC1CDFAE1D}" dt="2023-03-31T00:20:25.551" v="20448" actId="20577"/>
          <ac:spMkLst>
            <pc:docMk/>
            <pc:sldMk cId="2062810766" sldId="318"/>
            <ac:spMk id="187" creationId="{00000000-0000-0000-0000-000000000000}"/>
          </ac:spMkLst>
        </pc:spChg>
        <pc:grpChg chg="mod">
          <ac:chgData name="Lim Shi Yue Phoebe" userId="7005eb9d-ad71-4ab7-9d7b-e6fd2ddbc4ab" providerId="ADAL" clId="{B73E5A4B-48B8-ED43-BB6C-71DC1CDFAE1D}" dt="2023-03-31T02:43:04.553" v="25353" actId="1076"/>
          <ac:grpSpMkLst>
            <pc:docMk/>
            <pc:sldMk cId="2062810766" sldId="318"/>
            <ac:grpSpMk id="6" creationId="{1B220A6F-6A6B-1D19-3AEB-F62650638BEA}"/>
          </ac:grpSpMkLst>
        </pc:grpChg>
        <pc:grpChg chg="mod">
          <ac:chgData name="Lim Shi Yue Phoebe" userId="7005eb9d-ad71-4ab7-9d7b-e6fd2ddbc4ab" providerId="ADAL" clId="{B73E5A4B-48B8-ED43-BB6C-71DC1CDFAE1D}" dt="2023-03-30T02:53:17.397" v="16964" actId="1076"/>
          <ac:grpSpMkLst>
            <pc:docMk/>
            <pc:sldMk cId="2062810766" sldId="318"/>
            <ac:grpSpMk id="7" creationId="{A283BC5F-52BD-FD16-4C27-0B936B6AD60A}"/>
          </ac:grpSpMkLst>
        </pc:grpChg>
        <pc:grpChg chg="del mod">
          <ac:chgData name="Lim Shi Yue Phoebe" userId="7005eb9d-ad71-4ab7-9d7b-e6fd2ddbc4ab" providerId="ADAL" clId="{B73E5A4B-48B8-ED43-BB6C-71DC1CDFAE1D}" dt="2023-03-30T02:46:16.332" v="16556" actId="478"/>
          <ac:grpSpMkLst>
            <pc:docMk/>
            <pc:sldMk cId="2062810766" sldId="318"/>
            <ac:grpSpMk id="186" creationId="{00000000-0000-0000-0000-000000000000}"/>
          </ac:grpSpMkLst>
        </pc:grpChg>
        <pc:picChg chg="del">
          <ac:chgData name="Lim Shi Yue Phoebe" userId="7005eb9d-ad71-4ab7-9d7b-e6fd2ddbc4ab" providerId="ADAL" clId="{B73E5A4B-48B8-ED43-BB6C-71DC1CDFAE1D}" dt="2023-03-30T01:57:15.070" v="15350" actId="478"/>
          <ac:picMkLst>
            <pc:docMk/>
            <pc:sldMk cId="2062810766" sldId="318"/>
            <ac:picMk id="9" creationId="{D4D5EEBC-BD44-BC85-98D4-111CAD01036E}"/>
          </ac:picMkLst>
        </pc:picChg>
        <pc:picChg chg="del">
          <ac:chgData name="Lim Shi Yue Phoebe" userId="7005eb9d-ad71-4ab7-9d7b-e6fd2ddbc4ab" providerId="ADAL" clId="{B73E5A4B-48B8-ED43-BB6C-71DC1CDFAE1D}" dt="2023-03-30T01:57:15.517" v="15351" actId="478"/>
          <ac:picMkLst>
            <pc:docMk/>
            <pc:sldMk cId="2062810766" sldId="318"/>
            <ac:picMk id="10" creationId="{E99B342C-BC46-0F0E-4536-53DEC64A0E13}"/>
          </ac:picMkLst>
        </pc:picChg>
        <pc:picChg chg="add del mod">
          <ac:chgData name="Lim Shi Yue Phoebe" userId="7005eb9d-ad71-4ab7-9d7b-e6fd2ddbc4ab" providerId="ADAL" clId="{B73E5A4B-48B8-ED43-BB6C-71DC1CDFAE1D}" dt="2023-03-31T02:08:57.406" v="24667" actId="478"/>
          <ac:picMkLst>
            <pc:docMk/>
            <pc:sldMk cId="2062810766" sldId="318"/>
            <ac:picMk id="11" creationId="{C41EC78B-24C2-F9AD-2B6F-C2D6B03F6297}"/>
          </ac:picMkLst>
        </pc:picChg>
        <pc:picChg chg="del topLvl">
          <ac:chgData name="Lim Shi Yue Phoebe" userId="7005eb9d-ad71-4ab7-9d7b-e6fd2ddbc4ab" providerId="ADAL" clId="{B73E5A4B-48B8-ED43-BB6C-71DC1CDFAE1D}" dt="2023-03-30T02:46:16.332" v="16556" actId="478"/>
          <ac:picMkLst>
            <pc:docMk/>
            <pc:sldMk cId="2062810766" sldId="318"/>
            <ac:picMk id="188" creationId="{00000000-0000-0000-0000-000000000000}"/>
          </ac:picMkLst>
        </pc:picChg>
      </pc:sldChg>
      <pc:sldChg chg="modSp add del mod">
        <pc:chgData name="Lim Shi Yue Phoebe" userId="7005eb9d-ad71-4ab7-9d7b-e6fd2ddbc4ab" providerId="ADAL" clId="{B73E5A4B-48B8-ED43-BB6C-71DC1CDFAE1D}" dt="2023-03-31T00:35:31.626" v="21796" actId="2696"/>
        <pc:sldMkLst>
          <pc:docMk/>
          <pc:sldMk cId="1570610650" sldId="319"/>
        </pc:sldMkLst>
        <pc:spChg chg="mod">
          <ac:chgData name="Lim Shi Yue Phoebe" userId="7005eb9d-ad71-4ab7-9d7b-e6fd2ddbc4ab" providerId="ADAL" clId="{B73E5A4B-48B8-ED43-BB6C-71DC1CDFAE1D}" dt="2023-03-30T17:20:18.205" v="20066" actId="20577"/>
          <ac:spMkLst>
            <pc:docMk/>
            <pc:sldMk cId="1570610650" sldId="319"/>
            <ac:spMk id="2" creationId="{C061A010-CC3D-A7FC-EA14-9A48C440A8DA}"/>
          </ac:spMkLst>
        </pc:spChg>
        <pc:spChg chg="mod">
          <ac:chgData name="Lim Shi Yue Phoebe" userId="7005eb9d-ad71-4ab7-9d7b-e6fd2ddbc4ab" providerId="ADAL" clId="{B73E5A4B-48B8-ED43-BB6C-71DC1CDFAE1D}" dt="2023-03-30T02:49:55.780" v="16808" actId="20577"/>
          <ac:spMkLst>
            <pc:docMk/>
            <pc:sldMk cId="1570610650" sldId="319"/>
            <ac:spMk id="3" creationId="{7691C59D-D3C6-7446-8D4A-9031623026E7}"/>
          </ac:spMkLst>
        </pc:spChg>
      </pc:sldChg>
      <pc:sldChg chg="modSp add del mod">
        <pc:chgData name="Lim Shi Yue Phoebe" userId="7005eb9d-ad71-4ab7-9d7b-e6fd2ddbc4ab" providerId="ADAL" clId="{B73E5A4B-48B8-ED43-BB6C-71DC1CDFAE1D}" dt="2023-03-31T00:36:04.089" v="21804" actId="2696"/>
        <pc:sldMkLst>
          <pc:docMk/>
          <pc:sldMk cId="211684935" sldId="320"/>
        </pc:sldMkLst>
        <pc:spChg chg="mod">
          <ac:chgData name="Lim Shi Yue Phoebe" userId="7005eb9d-ad71-4ab7-9d7b-e6fd2ddbc4ab" providerId="ADAL" clId="{B73E5A4B-48B8-ED43-BB6C-71DC1CDFAE1D}" dt="2023-03-30T17:20:25.470" v="20067" actId="20577"/>
          <ac:spMkLst>
            <pc:docMk/>
            <pc:sldMk cId="211684935" sldId="320"/>
            <ac:spMk id="2" creationId="{C061A010-CC3D-A7FC-EA14-9A48C440A8DA}"/>
          </ac:spMkLst>
        </pc:spChg>
        <pc:spChg chg="mod">
          <ac:chgData name="Lim Shi Yue Phoebe" userId="7005eb9d-ad71-4ab7-9d7b-e6fd2ddbc4ab" providerId="ADAL" clId="{B73E5A4B-48B8-ED43-BB6C-71DC1CDFAE1D}" dt="2023-03-30T02:50:11.128" v="16823" actId="20577"/>
          <ac:spMkLst>
            <pc:docMk/>
            <pc:sldMk cId="211684935" sldId="320"/>
            <ac:spMk id="3" creationId="{7691C59D-D3C6-7446-8D4A-9031623026E7}"/>
          </ac:spMkLst>
        </pc:spChg>
      </pc:sldChg>
      <pc:sldChg chg="addSp delSp modSp new mod modShow addCm modCm modNotesTx">
        <pc:chgData name="Lim Shi Yue Phoebe" userId="7005eb9d-ad71-4ab7-9d7b-e6fd2ddbc4ab" providerId="ADAL" clId="{B73E5A4B-48B8-ED43-BB6C-71DC1CDFAE1D}" dt="2023-03-31T01:45:03.174" v="23090" actId="6549"/>
        <pc:sldMkLst>
          <pc:docMk/>
          <pc:sldMk cId="1584967826" sldId="321"/>
        </pc:sldMkLst>
        <pc:spChg chg="mod">
          <ac:chgData name="Lim Shi Yue Phoebe" userId="7005eb9d-ad71-4ab7-9d7b-e6fd2ddbc4ab" providerId="ADAL" clId="{B73E5A4B-48B8-ED43-BB6C-71DC1CDFAE1D}" dt="2023-03-31T01:27:10.929" v="22775" actId="1076"/>
          <ac:spMkLst>
            <pc:docMk/>
            <pc:sldMk cId="1584967826" sldId="321"/>
            <ac:spMk id="2" creationId="{33F61A93-E3CE-3E1B-FE0C-9E8F68FB43A3}"/>
          </ac:spMkLst>
        </pc:spChg>
        <pc:spChg chg="mod">
          <ac:chgData name="Lim Shi Yue Phoebe" userId="7005eb9d-ad71-4ab7-9d7b-e6fd2ddbc4ab" providerId="ADAL" clId="{B73E5A4B-48B8-ED43-BB6C-71DC1CDFAE1D}" dt="2023-03-31T01:40:23.845" v="23018" actId="1076"/>
          <ac:spMkLst>
            <pc:docMk/>
            <pc:sldMk cId="1584967826" sldId="321"/>
            <ac:spMk id="3" creationId="{414C4752-0886-FA37-DE16-FED1A3449168}"/>
          </ac:spMkLst>
        </pc:spChg>
        <pc:spChg chg="add del">
          <ac:chgData name="Lim Shi Yue Phoebe" userId="7005eb9d-ad71-4ab7-9d7b-e6fd2ddbc4ab" providerId="ADAL" clId="{B73E5A4B-48B8-ED43-BB6C-71DC1CDFAE1D}" dt="2023-03-31T01:19:10.436" v="22397" actId="478"/>
          <ac:spMkLst>
            <pc:docMk/>
            <pc:sldMk cId="1584967826" sldId="321"/>
            <ac:spMk id="6" creationId="{2D1D3606-F23D-DF33-AF57-4CAD24EE39FC}"/>
          </ac:spMkLst>
        </pc:spChg>
        <pc:spChg chg="add mod">
          <ac:chgData name="Lim Shi Yue Phoebe" userId="7005eb9d-ad71-4ab7-9d7b-e6fd2ddbc4ab" providerId="ADAL" clId="{B73E5A4B-48B8-ED43-BB6C-71DC1CDFAE1D}" dt="2023-03-31T01:40:41.131" v="23021" actId="1076"/>
          <ac:spMkLst>
            <pc:docMk/>
            <pc:sldMk cId="1584967826" sldId="321"/>
            <ac:spMk id="7" creationId="{2D1E02D8-2BC6-6FFF-0B21-BC709432C746}"/>
          </ac:spMkLst>
        </pc:spChg>
        <pc:spChg chg="add mod">
          <ac:chgData name="Lim Shi Yue Phoebe" userId="7005eb9d-ad71-4ab7-9d7b-e6fd2ddbc4ab" providerId="ADAL" clId="{B73E5A4B-48B8-ED43-BB6C-71DC1CDFAE1D}" dt="2023-03-31T01:27:39.301" v="22780" actId="1076"/>
          <ac:spMkLst>
            <pc:docMk/>
            <pc:sldMk cId="1584967826" sldId="321"/>
            <ac:spMk id="8" creationId="{3A8E970F-1B8A-F673-44B0-AB32841929AC}"/>
          </ac:spMkLst>
        </pc:spChg>
        <pc:spChg chg="add mod">
          <ac:chgData name="Lim Shi Yue Phoebe" userId="7005eb9d-ad71-4ab7-9d7b-e6fd2ddbc4ab" providerId="ADAL" clId="{B73E5A4B-48B8-ED43-BB6C-71DC1CDFAE1D}" dt="2023-03-31T01:40:30.890" v="23020" actId="1076"/>
          <ac:spMkLst>
            <pc:docMk/>
            <pc:sldMk cId="1584967826" sldId="321"/>
            <ac:spMk id="9" creationId="{933A1989-D473-ECCB-CD92-2CB469B2841B}"/>
          </ac:spMkLst>
        </pc:spChg>
        <pc:grpChg chg="add mod">
          <ac:chgData name="Lim Shi Yue Phoebe" userId="7005eb9d-ad71-4ab7-9d7b-e6fd2ddbc4ab" providerId="ADAL" clId="{B73E5A4B-48B8-ED43-BB6C-71DC1CDFAE1D}" dt="2023-03-31T01:40:30.890" v="23020" actId="1076"/>
          <ac:grpSpMkLst>
            <pc:docMk/>
            <pc:sldMk cId="1584967826" sldId="321"/>
            <ac:grpSpMk id="10" creationId="{E0E17FAE-AC4B-E930-AE8B-11FC718F110D}"/>
          </ac:grpSpMkLst>
        </pc:grpChg>
        <pc:picChg chg="add mod">
          <ac:chgData name="Lim Shi Yue Phoebe" userId="7005eb9d-ad71-4ab7-9d7b-e6fd2ddbc4ab" providerId="ADAL" clId="{B73E5A4B-48B8-ED43-BB6C-71DC1CDFAE1D}" dt="2023-03-31T01:27:14.805" v="22776" actId="1076"/>
          <ac:picMkLst>
            <pc:docMk/>
            <pc:sldMk cId="1584967826" sldId="321"/>
            <ac:picMk id="4" creationId="{B61CA097-2778-C279-4D14-C58AEFF5F44C}"/>
          </ac:picMkLst>
        </pc:picChg>
        <pc:picChg chg="add mod">
          <ac:chgData name="Lim Shi Yue Phoebe" userId="7005eb9d-ad71-4ab7-9d7b-e6fd2ddbc4ab" providerId="ADAL" clId="{B73E5A4B-48B8-ED43-BB6C-71DC1CDFAE1D}" dt="2023-03-31T01:40:30.890" v="23020" actId="1076"/>
          <ac:picMkLst>
            <pc:docMk/>
            <pc:sldMk cId="1584967826" sldId="321"/>
            <ac:picMk id="3074" creationId="{9C935D48-B07C-701C-0392-AF8B2E8757C8}"/>
          </ac:picMkLst>
        </pc:picChg>
      </pc:sldChg>
      <pc:sldChg chg="modSp new del mod modShow modNotesTx">
        <pc:chgData name="Lim Shi Yue Phoebe" userId="7005eb9d-ad71-4ab7-9d7b-e6fd2ddbc4ab" providerId="ADAL" clId="{B73E5A4B-48B8-ED43-BB6C-71DC1CDFAE1D}" dt="2023-03-31T02:40:51.087" v="25336" actId="2696"/>
        <pc:sldMkLst>
          <pc:docMk/>
          <pc:sldMk cId="1062244746" sldId="322"/>
        </pc:sldMkLst>
        <pc:spChg chg="mod">
          <ac:chgData name="Lim Shi Yue Phoebe" userId="7005eb9d-ad71-4ab7-9d7b-e6fd2ddbc4ab" providerId="ADAL" clId="{B73E5A4B-48B8-ED43-BB6C-71DC1CDFAE1D}" dt="2023-03-30T03:17:33.998" v="17628" actId="27636"/>
          <ac:spMkLst>
            <pc:docMk/>
            <pc:sldMk cId="1062244746" sldId="322"/>
            <ac:spMk id="2" creationId="{AEB4DC0F-30BC-B5F8-CEEA-F74D7CA9B357}"/>
          </ac:spMkLst>
        </pc:spChg>
      </pc:sldChg>
      <pc:sldChg chg="addSp delSp modSp new mod modAnim modNotesTx">
        <pc:chgData name="Lim Shi Yue Phoebe" userId="7005eb9d-ad71-4ab7-9d7b-e6fd2ddbc4ab" providerId="ADAL" clId="{B73E5A4B-48B8-ED43-BB6C-71DC1CDFAE1D}" dt="2023-03-31T06:55:44.860" v="30892" actId="20577"/>
        <pc:sldMkLst>
          <pc:docMk/>
          <pc:sldMk cId="389095040" sldId="323"/>
        </pc:sldMkLst>
        <pc:spChg chg="mod">
          <ac:chgData name="Lim Shi Yue Phoebe" userId="7005eb9d-ad71-4ab7-9d7b-e6fd2ddbc4ab" providerId="ADAL" clId="{B73E5A4B-48B8-ED43-BB6C-71DC1CDFAE1D}" dt="2023-03-30T17:09:11.162" v="19972" actId="20577"/>
          <ac:spMkLst>
            <pc:docMk/>
            <pc:sldMk cId="389095040" sldId="323"/>
            <ac:spMk id="2" creationId="{52E2C7E3-838B-A758-DEA3-DD98FCBA61CE}"/>
          </ac:spMkLst>
        </pc:spChg>
        <pc:spChg chg="del">
          <ac:chgData name="Lim Shi Yue Phoebe" userId="7005eb9d-ad71-4ab7-9d7b-e6fd2ddbc4ab" providerId="ADAL" clId="{B73E5A4B-48B8-ED43-BB6C-71DC1CDFAE1D}" dt="2023-03-30T16:04:36.312" v="19743"/>
          <ac:spMkLst>
            <pc:docMk/>
            <pc:sldMk cId="389095040" sldId="323"/>
            <ac:spMk id="3" creationId="{0582DA0B-20CA-48DC-93B6-7101CFAE0CF2}"/>
          </ac:spMkLst>
        </pc:spChg>
        <pc:spChg chg="add mod">
          <ac:chgData name="Lim Shi Yue Phoebe" userId="7005eb9d-ad71-4ab7-9d7b-e6fd2ddbc4ab" providerId="ADAL" clId="{B73E5A4B-48B8-ED43-BB6C-71DC1CDFAE1D}" dt="2023-03-30T16:08:54.402" v="19767" actId="1076"/>
          <ac:spMkLst>
            <pc:docMk/>
            <pc:sldMk cId="389095040" sldId="323"/>
            <ac:spMk id="5" creationId="{AF52FDC5-3536-C564-B4C2-C2A1F1249270}"/>
          </ac:spMkLst>
        </pc:spChg>
        <pc:spChg chg="add mod">
          <ac:chgData name="Lim Shi Yue Phoebe" userId="7005eb9d-ad71-4ab7-9d7b-e6fd2ddbc4ab" providerId="ADAL" clId="{B73E5A4B-48B8-ED43-BB6C-71DC1CDFAE1D}" dt="2023-03-31T00:31:10.345" v="21352" actId="20577"/>
          <ac:spMkLst>
            <pc:docMk/>
            <pc:sldMk cId="389095040" sldId="323"/>
            <ac:spMk id="6" creationId="{858654FF-27E0-6DE4-D232-FE6773CB32F4}"/>
          </ac:spMkLst>
        </pc:spChg>
        <pc:picChg chg="add mod">
          <ac:chgData name="Lim Shi Yue Phoebe" userId="7005eb9d-ad71-4ab7-9d7b-e6fd2ddbc4ab" providerId="ADAL" clId="{B73E5A4B-48B8-ED43-BB6C-71DC1CDFAE1D}" dt="2023-03-30T16:04:36.312" v="19743"/>
          <ac:picMkLst>
            <pc:docMk/>
            <pc:sldMk cId="389095040" sldId="323"/>
            <ac:picMk id="4" creationId="{7C2E632D-34A9-D209-AC17-3CC59A8BACED}"/>
          </ac:picMkLst>
        </pc:picChg>
      </pc:sldChg>
      <pc:sldChg chg="modSp add mod modNotesTx">
        <pc:chgData name="Lim Shi Yue Phoebe" userId="7005eb9d-ad71-4ab7-9d7b-e6fd2ddbc4ab" providerId="ADAL" clId="{B73E5A4B-48B8-ED43-BB6C-71DC1CDFAE1D}" dt="2023-03-31T00:35:35.755" v="21797" actId="20577"/>
        <pc:sldMkLst>
          <pc:docMk/>
          <pc:sldMk cId="550170373" sldId="324"/>
        </pc:sldMkLst>
        <pc:spChg chg="mod">
          <ac:chgData name="Lim Shi Yue Phoebe" userId="7005eb9d-ad71-4ab7-9d7b-e6fd2ddbc4ab" providerId="ADAL" clId="{B73E5A4B-48B8-ED43-BB6C-71DC1CDFAE1D}" dt="2023-03-31T00:35:28.827" v="21795" actId="207"/>
          <ac:spMkLst>
            <pc:docMk/>
            <pc:sldMk cId="550170373" sldId="324"/>
            <ac:spMk id="3" creationId="{7691C59D-D3C6-7446-8D4A-9031623026E7}"/>
          </ac:spMkLst>
        </pc:spChg>
      </pc:sldChg>
      <pc:sldChg chg="addSp delSp modSp add mod modNotesTx">
        <pc:chgData name="Lim Shi Yue Phoebe" userId="7005eb9d-ad71-4ab7-9d7b-e6fd2ddbc4ab" providerId="ADAL" clId="{B73E5A4B-48B8-ED43-BB6C-71DC1CDFAE1D}" dt="2023-03-31T00:36:01.828" v="21803"/>
        <pc:sldMkLst>
          <pc:docMk/>
          <pc:sldMk cId="3150645790" sldId="325"/>
        </pc:sldMkLst>
        <pc:spChg chg="mod">
          <ac:chgData name="Lim Shi Yue Phoebe" userId="7005eb9d-ad71-4ab7-9d7b-e6fd2ddbc4ab" providerId="ADAL" clId="{B73E5A4B-48B8-ED43-BB6C-71DC1CDFAE1D}" dt="2023-03-31T00:35:52.899" v="21799" actId="207"/>
          <ac:spMkLst>
            <pc:docMk/>
            <pc:sldMk cId="3150645790" sldId="325"/>
            <ac:spMk id="3" creationId="{7691C59D-D3C6-7446-8D4A-9031623026E7}"/>
          </ac:spMkLst>
        </pc:spChg>
        <pc:spChg chg="add del mod">
          <ac:chgData name="Lim Shi Yue Phoebe" userId="7005eb9d-ad71-4ab7-9d7b-e6fd2ddbc4ab" providerId="ADAL" clId="{B73E5A4B-48B8-ED43-BB6C-71DC1CDFAE1D}" dt="2023-03-31T00:36:01.828" v="21803"/>
          <ac:spMkLst>
            <pc:docMk/>
            <pc:sldMk cId="3150645790" sldId="325"/>
            <ac:spMk id="5" creationId="{4A0BC40D-C68D-78E2-8208-C752217C35C6}"/>
          </ac:spMkLst>
        </pc:spChg>
      </pc:sldChg>
      <pc:sldChg chg="addSp delSp modSp add mod modNotesTx">
        <pc:chgData name="Lim Shi Yue Phoebe" userId="7005eb9d-ad71-4ab7-9d7b-e6fd2ddbc4ab" providerId="ADAL" clId="{B73E5A4B-48B8-ED43-BB6C-71DC1CDFAE1D}" dt="2023-03-31T07:18:22.060" v="30964"/>
        <pc:sldMkLst>
          <pc:docMk/>
          <pc:sldMk cId="2997504280" sldId="326"/>
        </pc:sldMkLst>
        <pc:spChg chg="add del">
          <ac:chgData name="Lim Shi Yue Phoebe" userId="7005eb9d-ad71-4ab7-9d7b-e6fd2ddbc4ab" providerId="ADAL" clId="{B73E5A4B-48B8-ED43-BB6C-71DC1CDFAE1D}" dt="2023-03-31T01:59:10.279" v="23795" actId="22"/>
          <ac:spMkLst>
            <pc:docMk/>
            <pc:sldMk cId="2997504280" sldId="326"/>
            <ac:spMk id="3" creationId="{F08D7BA9-F2EA-F040-9728-F5EBA360A45F}"/>
          </ac:spMkLst>
        </pc:spChg>
        <pc:spChg chg="add del mod">
          <ac:chgData name="Lim Shi Yue Phoebe" userId="7005eb9d-ad71-4ab7-9d7b-e6fd2ddbc4ab" providerId="ADAL" clId="{B73E5A4B-48B8-ED43-BB6C-71DC1CDFAE1D}" dt="2023-03-31T01:59:24.425" v="23817" actId="478"/>
          <ac:spMkLst>
            <pc:docMk/>
            <pc:sldMk cId="2997504280" sldId="326"/>
            <ac:spMk id="4" creationId="{0C0BAF99-9E8E-4CF3-7341-7184EAA7ACBE}"/>
          </ac:spMkLst>
        </pc:spChg>
        <pc:spChg chg="add mod">
          <ac:chgData name="Lim Shi Yue Phoebe" userId="7005eb9d-ad71-4ab7-9d7b-e6fd2ddbc4ab" providerId="ADAL" clId="{B73E5A4B-48B8-ED43-BB6C-71DC1CDFAE1D}" dt="2023-03-31T02:00:08.695" v="23841" actId="1076"/>
          <ac:spMkLst>
            <pc:docMk/>
            <pc:sldMk cId="2997504280" sldId="326"/>
            <ac:spMk id="5" creationId="{16B4E7FE-AEE9-3C9F-3E85-47578EC3BBC6}"/>
          </ac:spMkLst>
        </pc:spChg>
        <pc:spChg chg="add del">
          <ac:chgData name="Lim Shi Yue Phoebe" userId="7005eb9d-ad71-4ab7-9d7b-e6fd2ddbc4ab" providerId="ADAL" clId="{B73E5A4B-48B8-ED43-BB6C-71DC1CDFAE1D}" dt="2023-03-31T01:52:34.564" v="23145" actId="478"/>
          <ac:spMkLst>
            <pc:docMk/>
            <pc:sldMk cId="2997504280" sldId="326"/>
            <ac:spMk id="15" creationId="{A8D49946-D33A-918E-8CB2-01ECFFC5A1E8}"/>
          </ac:spMkLst>
        </pc:spChg>
        <pc:spChg chg="add del">
          <ac:chgData name="Lim Shi Yue Phoebe" userId="7005eb9d-ad71-4ab7-9d7b-e6fd2ddbc4ab" providerId="ADAL" clId="{B73E5A4B-48B8-ED43-BB6C-71DC1CDFAE1D}" dt="2023-03-31T01:52:34.944" v="23146" actId="478"/>
          <ac:spMkLst>
            <pc:docMk/>
            <pc:sldMk cId="2997504280" sldId="326"/>
            <ac:spMk id="17" creationId="{41D2D20E-A9E9-D6DE-EE82-3FB47C36C1A7}"/>
          </ac:spMkLst>
        </pc:spChg>
        <pc:spChg chg="add del">
          <ac:chgData name="Lim Shi Yue Phoebe" userId="7005eb9d-ad71-4ab7-9d7b-e6fd2ddbc4ab" providerId="ADAL" clId="{B73E5A4B-48B8-ED43-BB6C-71DC1CDFAE1D}" dt="2023-03-31T01:52:36.831" v="23149" actId="478"/>
          <ac:spMkLst>
            <pc:docMk/>
            <pc:sldMk cId="2997504280" sldId="326"/>
            <ac:spMk id="18" creationId="{FFD8CBBA-65CA-C019-CED5-021DDEFCEF68}"/>
          </ac:spMkLst>
        </pc:spChg>
        <pc:spChg chg="add del">
          <ac:chgData name="Lim Shi Yue Phoebe" userId="7005eb9d-ad71-4ab7-9d7b-e6fd2ddbc4ab" providerId="ADAL" clId="{B73E5A4B-48B8-ED43-BB6C-71DC1CDFAE1D}" dt="2023-03-31T01:52:36.022" v="23147" actId="478"/>
          <ac:spMkLst>
            <pc:docMk/>
            <pc:sldMk cId="2997504280" sldId="326"/>
            <ac:spMk id="19" creationId="{E075DD84-4502-B6B9-CBDE-545D821CDD4F}"/>
          </ac:spMkLst>
        </pc:spChg>
        <pc:spChg chg="del">
          <ac:chgData name="Lim Shi Yue Phoebe" userId="7005eb9d-ad71-4ab7-9d7b-e6fd2ddbc4ab" providerId="ADAL" clId="{B73E5A4B-48B8-ED43-BB6C-71DC1CDFAE1D}" dt="2023-03-31T01:52:45.381" v="23153" actId="478"/>
          <ac:spMkLst>
            <pc:docMk/>
            <pc:sldMk cId="2997504280" sldId="326"/>
            <ac:spMk id="25" creationId="{C5568BC7-2E11-D7CB-EBC0-1BD68A9E0CED}"/>
          </ac:spMkLst>
        </pc:spChg>
        <pc:spChg chg="del">
          <ac:chgData name="Lim Shi Yue Phoebe" userId="7005eb9d-ad71-4ab7-9d7b-e6fd2ddbc4ab" providerId="ADAL" clId="{B73E5A4B-48B8-ED43-BB6C-71DC1CDFAE1D}" dt="2023-03-31T01:52:43.629" v="23150" actId="478"/>
          <ac:spMkLst>
            <pc:docMk/>
            <pc:sldMk cId="2997504280" sldId="326"/>
            <ac:spMk id="26" creationId="{4EABD91B-A866-DF8E-CBFA-495EA0139696}"/>
          </ac:spMkLst>
        </pc:spChg>
        <pc:spChg chg="del">
          <ac:chgData name="Lim Shi Yue Phoebe" userId="7005eb9d-ad71-4ab7-9d7b-e6fd2ddbc4ab" providerId="ADAL" clId="{B73E5A4B-48B8-ED43-BB6C-71DC1CDFAE1D}" dt="2023-03-31T01:55:55.149" v="23425" actId="478"/>
          <ac:spMkLst>
            <pc:docMk/>
            <pc:sldMk cId="2997504280" sldId="326"/>
            <ac:spMk id="50" creationId="{61561447-F223-9183-2C7D-E9B067A48C10}"/>
          </ac:spMkLst>
        </pc:spChg>
        <pc:spChg chg="mod">
          <ac:chgData name="Lim Shi Yue Phoebe" userId="7005eb9d-ad71-4ab7-9d7b-e6fd2ddbc4ab" providerId="ADAL" clId="{B73E5A4B-48B8-ED43-BB6C-71DC1CDFAE1D}" dt="2023-03-31T01:55:17.144" v="23273" actId="20577"/>
          <ac:spMkLst>
            <pc:docMk/>
            <pc:sldMk cId="2997504280" sldId="326"/>
            <ac:spMk id="119" creationId="{00000000-0000-0000-0000-000000000000}"/>
          </ac:spMkLst>
        </pc:spChg>
        <pc:spChg chg="mod">
          <ac:chgData name="Lim Shi Yue Phoebe" userId="7005eb9d-ad71-4ab7-9d7b-e6fd2ddbc4ab" providerId="ADAL" clId="{B73E5A4B-48B8-ED43-BB6C-71DC1CDFAE1D}" dt="2023-03-31T01:55:48.443" v="23424" actId="20577"/>
          <ac:spMkLst>
            <pc:docMk/>
            <pc:sldMk cId="2997504280" sldId="326"/>
            <ac:spMk id="120" creationId="{00000000-0000-0000-0000-000000000000}"/>
          </ac:spMkLst>
        </pc:spChg>
        <pc:picChg chg="add del mod">
          <ac:chgData name="Lim Shi Yue Phoebe" userId="7005eb9d-ad71-4ab7-9d7b-e6fd2ddbc4ab" providerId="ADAL" clId="{B73E5A4B-48B8-ED43-BB6C-71DC1CDFAE1D}" dt="2023-03-31T01:52:56.200" v="23161" actId="478"/>
          <ac:picMkLst>
            <pc:docMk/>
            <pc:sldMk cId="2997504280" sldId="326"/>
            <ac:picMk id="4098" creationId="{2A519522-7C27-3DEF-C29B-14746A5899EA}"/>
          </ac:picMkLst>
        </pc:picChg>
        <pc:picChg chg="add del mod">
          <ac:chgData name="Lim Shi Yue Phoebe" userId="7005eb9d-ad71-4ab7-9d7b-e6fd2ddbc4ab" providerId="ADAL" clId="{B73E5A4B-48B8-ED43-BB6C-71DC1CDFAE1D}" dt="2023-03-31T01:52:56.200" v="23161" actId="478"/>
          <ac:picMkLst>
            <pc:docMk/>
            <pc:sldMk cId="2997504280" sldId="326"/>
            <ac:picMk id="4100" creationId="{8597853E-C442-AB8E-7277-B75B64696924}"/>
          </ac:picMkLst>
        </pc:picChg>
        <pc:picChg chg="add mod">
          <ac:chgData name="Lim Shi Yue Phoebe" userId="7005eb9d-ad71-4ab7-9d7b-e6fd2ddbc4ab" providerId="ADAL" clId="{B73E5A4B-48B8-ED43-BB6C-71DC1CDFAE1D}" dt="2023-03-31T02:00:05.737" v="23840" actId="1076"/>
          <ac:picMkLst>
            <pc:docMk/>
            <pc:sldMk cId="2997504280" sldId="326"/>
            <ac:picMk id="4102" creationId="{73875DE7-62F5-0916-432F-7A9BCAE6C9BE}"/>
          </ac:picMkLst>
        </pc:picChg>
        <pc:cxnChg chg="add del mod">
          <ac:chgData name="Lim Shi Yue Phoebe" userId="7005eb9d-ad71-4ab7-9d7b-e6fd2ddbc4ab" providerId="ADAL" clId="{B73E5A4B-48B8-ED43-BB6C-71DC1CDFAE1D}" dt="2023-03-31T01:52:36.472" v="23148" actId="478"/>
          <ac:cxnSpMkLst>
            <pc:docMk/>
            <pc:sldMk cId="2997504280" sldId="326"/>
            <ac:cxnSpMk id="16" creationId="{2BB76B1F-24AE-9947-164D-BCAC3D4AE02B}"/>
          </ac:cxnSpMkLst>
        </pc:cxnChg>
        <pc:cxnChg chg="add del mod">
          <ac:chgData name="Lim Shi Yue Phoebe" userId="7005eb9d-ad71-4ab7-9d7b-e6fd2ddbc4ab" providerId="ADAL" clId="{B73E5A4B-48B8-ED43-BB6C-71DC1CDFAE1D}" dt="2023-03-31T01:52:44.795" v="23152" actId="478"/>
          <ac:cxnSpMkLst>
            <pc:docMk/>
            <pc:sldMk cId="2997504280" sldId="326"/>
            <ac:cxnSpMk id="22" creationId="{8D0ED0D7-C5A2-3590-CAE5-474D6C680F69}"/>
          </ac:cxnSpMkLst>
        </pc:cxnChg>
        <pc:cxnChg chg="del mod">
          <ac:chgData name="Lim Shi Yue Phoebe" userId="7005eb9d-ad71-4ab7-9d7b-e6fd2ddbc4ab" providerId="ADAL" clId="{B73E5A4B-48B8-ED43-BB6C-71DC1CDFAE1D}" dt="2023-03-31T01:52:45.993" v="23154" actId="478"/>
          <ac:cxnSpMkLst>
            <pc:docMk/>
            <pc:sldMk cId="2997504280" sldId="326"/>
            <ac:cxnSpMk id="23" creationId="{7BBF9CB2-7BFE-9154-6016-F4B87E0C86DC}"/>
          </ac:cxnSpMkLst>
        </pc:cxnChg>
        <pc:cxnChg chg="del mod">
          <ac:chgData name="Lim Shi Yue Phoebe" userId="7005eb9d-ad71-4ab7-9d7b-e6fd2ddbc4ab" providerId="ADAL" clId="{B73E5A4B-48B8-ED43-BB6C-71DC1CDFAE1D}" dt="2023-03-31T01:52:44.167" v="23151" actId="478"/>
          <ac:cxnSpMkLst>
            <pc:docMk/>
            <pc:sldMk cId="2997504280" sldId="326"/>
            <ac:cxnSpMk id="27" creationId="{E84FEB06-3722-DB8F-D533-F19F547B0EEE}"/>
          </ac:cxnSpMkLst>
        </pc:cxnChg>
      </pc:sldChg>
      <pc:sldChg chg="add modAnim modNotesTx">
        <pc:chgData name="Lim Shi Yue Phoebe" userId="7005eb9d-ad71-4ab7-9d7b-e6fd2ddbc4ab" providerId="ADAL" clId="{B73E5A4B-48B8-ED43-BB6C-71DC1CDFAE1D}" dt="2023-03-31T02:01:38.820" v="23848" actId="20577"/>
        <pc:sldMkLst>
          <pc:docMk/>
          <pc:sldMk cId="4040379085" sldId="327"/>
        </pc:sldMkLst>
      </pc:sldChg>
      <pc:sldChg chg="addSp delSp modSp add mod ord delAnim modAnim modNotesTx">
        <pc:chgData name="Lim Shi Yue Phoebe" userId="7005eb9d-ad71-4ab7-9d7b-e6fd2ddbc4ab" providerId="ADAL" clId="{B73E5A4B-48B8-ED43-BB6C-71DC1CDFAE1D}" dt="2023-03-31T04:10:56.288" v="29581" actId="20577"/>
        <pc:sldMkLst>
          <pc:docMk/>
          <pc:sldMk cId="2746329956" sldId="328"/>
        </pc:sldMkLst>
        <pc:spChg chg="add mod">
          <ac:chgData name="Lim Shi Yue Phoebe" userId="7005eb9d-ad71-4ab7-9d7b-e6fd2ddbc4ab" providerId="ADAL" clId="{B73E5A4B-48B8-ED43-BB6C-71DC1CDFAE1D}" dt="2023-03-31T02:20:32.445" v="24977" actId="14100"/>
          <ac:spMkLst>
            <pc:docMk/>
            <pc:sldMk cId="2746329956" sldId="328"/>
            <ac:spMk id="4" creationId="{0EEB43ED-67E0-4139-73FD-78F5073A1DCC}"/>
          </ac:spMkLst>
        </pc:spChg>
        <pc:spChg chg="add del mod">
          <ac:chgData name="Lim Shi Yue Phoebe" userId="7005eb9d-ad71-4ab7-9d7b-e6fd2ddbc4ab" providerId="ADAL" clId="{B73E5A4B-48B8-ED43-BB6C-71DC1CDFAE1D}" dt="2023-03-31T02:24:36.108" v="25171" actId="478"/>
          <ac:spMkLst>
            <pc:docMk/>
            <pc:sldMk cId="2746329956" sldId="328"/>
            <ac:spMk id="7" creationId="{8B63C0E6-5EB2-6C7F-3884-0FF798952D58}"/>
          </ac:spMkLst>
        </pc:spChg>
        <pc:spChg chg="add mod">
          <ac:chgData name="Lim Shi Yue Phoebe" userId="7005eb9d-ad71-4ab7-9d7b-e6fd2ddbc4ab" providerId="ADAL" clId="{B73E5A4B-48B8-ED43-BB6C-71DC1CDFAE1D}" dt="2023-03-31T02:28:47.014" v="25287" actId="1076"/>
          <ac:spMkLst>
            <pc:docMk/>
            <pc:sldMk cId="2746329956" sldId="328"/>
            <ac:spMk id="8" creationId="{4C0E25DC-BB26-B489-67FA-63528AF08876}"/>
          </ac:spMkLst>
        </pc:spChg>
        <pc:spChg chg="add mod">
          <ac:chgData name="Lim Shi Yue Phoebe" userId="7005eb9d-ad71-4ab7-9d7b-e6fd2ddbc4ab" providerId="ADAL" clId="{B73E5A4B-48B8-ED43-BB6C-71DC1CDFAE1D}" dt="2023-03-31T02:27:24.752" v="25272" actId="1076"/>
          <ac:spMkLst>
            <pc:docMk/>
            <pc:sldMk cId="2746329956" sldId="328"/>
            <ac:spMk id="11" creationId="{D7CAF69F-A60D-B896-F379-6E57C880A163}"/>
          </ac:spMkLst>
        </pc:spChg>
        <pc:spChg chg="add mod">
          <ac:chgData name="Lim Shi Yue Phoebe" userId="7005eb9d-ad71-4ab7-9d7b-e6fd2ddbc4ab" providerId="ADAL" clId="{B73E5A4B-48B8-ED43-BB6C-71DC1CDFAE1D}" dt="2023-03-31T02:29:25.991" v="25293" actId="1076"/>
          <ac:spMkLst>
            <pc:docMk/>
            <pc:sldMk cId="2746329956" sldId="328"/>
            <ac:spMk id="12" creationId="{32FACB40-8621-FBE3-CCC6-67C9F15B4BDC}"/>
          </ac:spMkLst>
        </pc:spChg>
        <pc:spChg chg="del mod">
          <ac:chgData name="Lim Shi Yue Phoebe" userId="7005eb9d-ad71-4ab7-9d7b-e6fd2ddbc4ab" providerId="ADAL" clId="{B73E5A4B-48B8-ED43-BB6C-71DC1CDFAE1D}" dt="2023-03-31T02:24:32.534" v="25170" actId="478"/>
          <ac:spMkLst>
            <pc:docMk/>
            <pc:sldMk cId="2746329956" sldId="328"/>
            <ac:spMk id="174" creationId="{00000000-0000-0000-0000-000000000000}"/>
          </ac:spMkLst>
        </pc:spChg>
        <pc:spChg chg="del">
          <ac:chgData name="Lim Shi Yue Phoebe" userId="7005eb9d-ad71-4ab7-9d7b-e6fd2ddbc4ab" providerId="ADAL" clId="{B73E5A4B-48B8-ED43-BB6C-71DC1CDFAE1D}" dt="2023-03-31T02:22:11.765" v="25156" actId="478"/>
          <ac:spMkLst>
            <pc:docMk/>
            <pc:sldMk cId="2746329956" sldId="328"/>
            <ac:spMk id="175" creationId="{00000000-0000-0000-0000-000000000000}"/>
          </ac:spMkLst>
        </pc:spChg>
        <pc:grpChg chg="add">
          <ac:chgData name="Lim Shi Yue Phoebe" userId="7005eb9d-ad71-4ab7-9d7b-e6fd2ddbc4ab" providerId="ADAL" clId="{B73E5A4B-48B8-ED43-BB6C-71DC1CDFAE1D}" dt="2023-03-31T02:28:57.001" v="25290" actId="164"/>
          <ac:grpSpMkLst>
            <pc:docMk/>
            <pc:sldMk cId="2746329956" sldId="328"/>
            <ac:grpSpMk id="13" creationId="{08899A3B-3967-2047-B589-AA0CFA3C51BE}"/>
          </ac:grpSpMkLst>
        </pc:grpChg>
        <pc:picChg chg="add del mod">
          <ac:chgData name="Lim Shi Yue Phoebe" userId="7005eb9d-ad71-4ab7-9d7b-e6fd2ddbc4ab" providerId="ADAL" clId="{B73E5A4B-48B8-ED43-BB6C-71DC1CDFAE1D}" dt="2023-03-31T02:22:10.285" v="25155" actId="478"/>
          <ac:picMkLst>
            <pc:docMk/>
            <pc:sldMk cId="2746329956" sldId="328"/>
            <ac:picMk id="2" creationId="{C861AAC7-A086-85BD-5BEE-29C353D8D64A}"/>
          </ac:picMkLst>
        </pc:picChg>
        <pc:picChg chg="add mod">
          <ac:chgData name="Lim Shi Yue Phoebe" userId="7005eb9d-ad71-4ab7-9d7b-e6fd2ddbc4ab" providerId="ADAL" clId="{B73E5A4B-48B8-ED43-BB6C-71DC1CDFAE1D}" dt="2023-03-31T02:27:28.464" v="25273" actId="1076"/>
          <ac:picMkLst>
            <pc:docMk/>
            <pc:sldMk cId="2746329956" sldId="328"/>
            <ac:picMk id="5" creationId="{A9AB9674-9985-619C-A254-B76FA7EBBA63}"/>
          </ac:picMkLst>
        </pc:picChg>
        <pc:picChg chg="del">
          <ac:chgData name="Lim Shi Yue Phoebe" userId="7005eb9d-ad71-4ab7-9d7b-e6fd2ddbc4ab" providerId="ADAL" clId="{B73E5A4B-48B8-ED43-BB6C-71DC1CDFAE1D}" dt="2023-03-31T02:13:41.223" v="24686" actId="478"/>
          <ac:picMkLst>
            <pc:docMk/>
            <pc:sldMk cId="2746329956" sldId="328"/>
            <ac:picMk id="10" creationId="{E99B342C-BC46-0F0E-4536-53DEC64A0E13}"/>
          </ac:picMkLst>
        </pc:picChg>
      </pc:sldChg>
      <pc:sldChg chg="addSp delSp modSp add mod modNotesTx">
        <pc:chgData name="Lim Shi Yue Phoebe" userId="7005eb9d-ad71-4ab7-9d7b-e6fd2ddbc4ab" providerId="ADAL" clId="{B73E5A4B-48B8-ED43-BB6C-71DC1CDFAE1D}" dt="2023-03-31T04:19:07.048" v="30365" actId="1076"/>
        <pc:sldMkLst>
          <pc:docMk/>
          <pc:sldMk cId="1212949551" sldId="329"/>
        </pc:sldMkLst>
        <pc:spChg chg="del mod topLvl">
          <ac:chgData name="Lim Shi Yue Phoebe" userId="7005eb9d-ad71-4ab7-9d7b-e6fd2ddbc4ab" providerId="ADAL" clId="{B73E5A4B-48B8-ED43-BB6C-71DC1CDFAE1D}" dt="2023-03-31T02:44:08.802" v="25372" actId="478"/>
          <ac:spMkLst>
            <pc:docMk/>
            <pc:sldMk cId="1212949551" sldId="329"/>
            <ac:spMk id="4" creationId="{6A436E1F-0733-FF74-0E57-663B01D041B6}"/>
          </ac:spMkLst>
        </pc:spChg>
        <pc:spChg chg="mod">
          <ac:chgData name="Lim Shi Yue Phoebe" userId="7005eb9d-ad71-4ab7-9d7b-e6fd2ddbc4ab" providerId="ADAL" clId="{B73E5A4B-48B8-ED43-BB6C-71DC1CDFAE1D}" dt="2023-03-31T04:18:48.843" v="30362" actId="1076"/>
          <ac:spMkLst>
            <pc:docMk/>
            <pc:sldMk cId="1212949551" sldId="329"/>
            <ac:spMk id="8" creationId="{030063F2-6FBE-D88E-3C55-79AA02CCB086}"/>
          </ac:spMkLst>
        </pc:spChg>
        <pc:spChg chg="mod">
          <ac:chgData name="Lim Shi Yue Phoebe" userId="7005eb9d-ad71-4ab7-9d7b-e6fd2ddbc4ab" providerId="ADAL" clId="{B73E5A4B-48B8-ED43-BB6C-71DC1CDFAE1D}" dt="2023-03-31T04:19:07.048" v="30365" actId="1076"/>
          <ac:spMkLst>
            <pc:docMk/>
            <pc:sldMk cId="1212949551" sldId="329"/>
            <ac:spMk id="10" creationId="{E4F08E3A-E781-53EC-7E21-32198F618DF5}"/>
          </ac:spMkLst>
        </pc:spChg>
        <pc:spChg chg="del mod topLvl">
          <ac:chgData name="Lim Shi Yue Phoebe" userId="7005eb9d-ad71-4ab7-9d7b-e6fd2ddbc4ab" providerId="ADAL" clId="{B73E5A4B-48B8-ED43-BB6C-71DC1CDFAE1D}" dt="2023-03-31T02:44:07.694" v="25371" actId="478"/>
          <ac:spMkLst>
            <pc:docMk/>
            <pc:sldMk cId="1212949551" sldId="329"/>
            <ac:spMk id="16" creationId="{74EA28FC-517F-AB44-F2AB-5DD77B6C5348}"/>
          </ac:spMkLst>
        </pc:spChg>
        <pc:spChg chg="add del mod">
          <ac:chgData name="Lim Shi Yue Phoebe" userId="7005eb9d-ad71-4ab7-9d7b-e6fd2ddbc4ab" providerId="ADAL" clId="{B73E5A4B-48B8-ED43-BB6C-71DC1CDFAE1D}" dt="2023-03-31T02:44:09.113" v="25373" actId="478"/>
          <ac:spMkLst>
            <pc:docMk/>
            <pc:sldMk cId="1212949551" sldId="329"/>
            <ac:spMk id="23" creationId="{1F555D90-CC85-1974-B9AC-77AEB986C687}"/>
          </ac:spMkLst>
        </pc:spChg>
        <pc:spChg chg="add mod">
          <ac:chgData name="Lim Shi Yue Phoebe" userId="7005eb9d-ad71-4ab7-9d7b-e6fd2ddbc4ab" providerId="ADAL" clId="{B73E5A4B-48B8-ED43-BB6C-71DC1CDFAE1D}" dt="2023-03-31T04:18:36.078" v="30360" actId="1076"/>
          <ac:spMkLst>
            <pc:docMk/>
            <pc:sldMk cId="1212949551" sldId="329"/>
            <ac:spMk id="24" creationId="{568A9F78-C73D-C84F-932C-62138CFC1A40}"/>
          </ac:spMkLst>
        </pc:spChg>
        <pc:spChg chg="add mod">
          <ac:chgData name="Lim Shi Yue Phoebe" userId="7005eb9d-ad71-4ab7-9d7b-e6fd2ddbc4ab" providerId="ADAL" clId="{B73E5A4B-48B8-ED43-BB6C-71DC1CDFAE1D}" dt="2023-03-31T04:18:36.078" v="30360" actId="1076"/>
          <ac:spMkLst>
            <pc:docMk/>
            <pc:sldMk cId="1212949551" sldId="329"/>
            <ac:spMk id="25" creationId="{653D1697-771C-5901-1EC9-862C2BB7B38E}"/>
          </ac:spMkLst>
        </pc:spChg>
        <pc:spChg chg="add mod">
          <ac:chgData name="Lim Shi Yue Phoebe" userId="7005eb9d-ad71-4ab7-9d7b-e6fd2ddbc4ab" providerId="ADAL" clId="{B73E5A4B-48B8-ED43-BB6C-71DC1CDFAE1D}" dt="2023-03-31T04:18:36.078" v="30360" actId="1076"/>
          <ac:spMkLst>
            <pc:docMk/>
            <pc:sldMk cId="1212949551" sldId="329"/>
            <ac:spMk id="26" creationId="{B3A87888-75F9-FB75-DE28-2807DAF21D28}"/>
          </ac:spMkLst>
        </pc:spChg>
        <pc:spChg chg="add mod">
          <ac:chgData name="Lim Shi Yue Phoebe" userId="7005eb9d-ad71-4ab7-9d7b-e6fd2ddbc4ab" providerId="ADAL" clId="{B73E5A4B-48B8-ED43-BB6C-71DC1CDFAE1D}" dt="2023-03-31T04:18:45.154" v="30361" actId="1076"/>
          <ac:spMkLst>
            <pc:docMk/>
            <pc:sldMk cId="1212949551" sldId="329"/>
            <ac:spMk id="31" creationId="{F47B7A54-07D1-855B-9290-B8438A64EF6E}"/>
          </ac:spMkLst>
        </pc:spChg>
        <pc:spChg chg="add mod">
          <ac:chgData name="Lim Shi Yue Phoebe" userId="7005eb9d-ad71-4ab7-9d7b-e6fd2ddbc4ab" providerId="ADAL" clId="{B73E5A4B-48B8-ED43-BB6C-71DC1CDFAE1D}" dt="2023-03-31T04:18:45.154" v="30361" actId="1076"/>
          <ac:spMkLst>
            <pc:docMk/>
            <pc:sldMk cId="1212949551" sldId="329"/>
            <ac:spMk id="32" creationId="{B7F447DA-E142-B0B7-5244-A6C2EB4D4BC8}"/>
          </ac:spMkLst>
        </pc:spChg>
        <pc:spChg chg="add mod">
          <ac:chgData name="Lim Shi Yue Phoebe" userId="7005eb9d-ad71-4ab7-9d7b-e6fd2ddbc4ab" providerId="ADAL" clId="{B73E5A4B-48B8-ED43-BB6C-71DC1CDFAE1D}" dt="2023-03-31T04:18:45.154" v="30361" actId="1076"/>
          <ac:spMkLst>
            <pc:docMk/>
            <pc:sldMk cId="1212949551" sldId="329"/>
            <ac:spMk id="33" creationId="{2941EC5E-6759-067C-4E7C-98B25A26855A}"/>
          </ac:spMkLst>
        </pc:spChg>
        <pc:spChg chg="add mod">
          <ac:chgData name="Lim Shi Yue Phoebe" userId="7005eb9d-ad71-4ab7-9d7b-e6fd2ddbc4ab" providerId="ADAL" clId="{B73E5A4B-48B8-ED43-BB6C-71DC1CDFAE1D}" dt="2023-03-31T04:18:45.154" v="30361" actId="1076"/>
          <ac:spMkLst>
            <pc:docMk/>
            <pc:sldMk cId="1212949551" sldId="329"/>
            <ac:spMk id="43" creationId="{0E04BD0D-B221-8911-D616-F246685765AB}"/>
          </ac:spMkLst>
        </pc:spChg>
        <pc:grpChg chg="add del mod">
          <ac:chgData name="Lim Shi Yue Phoebe" userId="7005eb9d-ad71-4ab7-9d7b-e6fd2ddbc4ab" providerId="ADAL" clId="{B73E5A4B-48B8-ED43-BB6C-71DC1CDFAE1D}" dt="2023-03-31T02:43:16.049" v="25355" actId="165"/>
          <ac:grpSpMkLst>
            <pc:docMk/>
            <pc:sldMk cId="1212949551" sldId="329"/>
            <ac:grpSpMk id="3" creationId="{57A456CD-6315-DF79-DA36-DDB3B5857F03}"/>
          </ac:grpSpMkLst>
        </pc:grpChg>
        <pc:grpChg chg="add del mod">
          <ac:chgData name="Lim Shi Yue Phoebe" userId="7005eb9d-ad71-4ab7-9d7b-e6fd2ddbc4ab" providerId="ADAL" clId="{B73E5A4B-48B8-ED43-BB6C-71DC1CDFAE1D}" dt="2023-03-31T02:43:18.737" v="25356" actId="165"/>
          <ac:grpSpMkLst>
            <pc:docMk/>
            <pc:sldMk cId="1212949551" sldId="329"/>
            <ac:grpSpMk id="15" creationId="{956F1974-12ED-7794-A239-653B81775338}"/>
          </ac:grpSpMkLst>
        </pc:grpChg>
        <pc:picChg chg="del">
          <ac:chgData name="Lim Shi Yue Phoebe" userId="7005eb9d-ad71-4ab7-9d7b-e6fd2ddbc4ab" providerId="ADAL" clId="{B73E5A4B-48B8-ED43-BB6C-71DC1CDFAE1D}" dt="2023-03-31T02:40:56.137" v="25338" actId="478"/>
          <ac:picMkLst>
            <pc:docMk/>
            <pc:sldMk cId="1212949551" sldId="329"/>
            <ac:picMk id="2" creationId="{4BF4F0BB-1773-EF3E-D877-20B5B1E7E07A}"/>
          </ac:picMkLst>
        </pc:picChg>
        <pc:picChg chg="del">
          <ac:chgData name="Lim Shi Yue Phoebe" userId="7005eb9d-ad71-4ab7-9d7b-e6fd2ddbc4ab" providerId="ADAL" clId="{B73E5A4B-48B8-ED43-BB6C-71DC1CDFAE1D}" dt="2023-03-31T02:40:54.539" v="25337" actId="478"/>
          <ac:picMkLst>
            <pc:docMk/>
            <pc:sldMk cId="1212949551" sldId="329"/>
            <ac:picMk id="7" creationId="{911A6CA6-0BE2-AD34-B806-F0CA6C77C978}"/>
          </ac:picMkLst>
        </pc:picChg>
        <pc:picChg chg="mod">
          <ac:chgData name="Lim Shi Yue Phoebe" userId="7005eb9d-ad71-4ab7-9d7b-e6fd2ddbc4ab" providerId="ADAL" clId="{B73E5A4B-48B8-ED43-BB6C-71DC1CDFAE1D}" dt="2023-03-31T04:18:45.154" v="30361" actId="1076"/>
          <ac:picMkLst>
            <pc:docMk/>
            <pc:sldMk cId="1212949551" sldId="329"/>
            <ac:picMk id="12" creationId="{0E1DADEA-BD8A-00A2-83C4-DC9CF259E331}"/>
          </ac:picMkLst>
        </pc:picChg>
        <pc:picChg chg="mod">
          <ac:chgData name="Lim Shi Yue Phoebe" userId="7005eb9d-ad71-4ab7-9d7b-e6fd2ddbc4ab" providerId="ADAL" clId="{B73E5A4B-48B8-ED43-BB6C-71DC1CDFAE1D}" dt="2023-03-31T04:18:36.078" v="30360" actId="1076"/>
          <ac:picMkLst>
            <pc:docMk/>
            <pc:sldMk cId="1212949551" sldId="329"/>
            <ac:picMk id="13" creationId="{B9C873F7-27BE-46AE-464E-7FCB69078AA8}"/>
          </ac:picMkLst>
        </pc:picChg>
        <pc:cxnChg chg="mod topLvl">
          <ac:chgData name="Lim Shi Yue Phoebe" userId="7005eb9d-ad71-4ab7-9d7b-e6fd2ddbc4ab" providerId="ADAL" clId="{B73E5A4B-48B8-ED43-BB6C-71DC1CDFAE1D}" dt="2023-03-31T04:18:36.078" v="30360" actId="1076"/>
          <ac:cxnSpMkLst>
            <pc:docMk/>
            <pc:sldMk cId="1212949551" sldId="329"/>
            <ac:cxnSpMk id="6" creationId="{6224221A-8FA4-AFEB-F559-CF611EA4AEF2}"/>
          </ac:cxnSpMkLst>
        </pc:cxnChg>
        <pc:cxnChg chg="mod topLvl">
          <ac:chgData name="Lim Shi Yue Phoebe" userId="7005eb9d-ad71-4ab7-9d7b-e6fd2ddbc4ab" providerId="ADAL" clId="{B73E5A4B-48B8-ED43-BB6C-71DC1CDFAE1D}" dt="2023-03-31T04:18:36.078" v="30360" actId="1076"/>
          <ac:cxnSpMkLst>
            <pc:docMk/>
            <pc:sldMk cId="1212949551" sldId="329"/>
            <ac:cxnSpMk id="9" creationId="{7DC7F025-C576-5BA2-6E5A-7DF70B31D175}"/>
          </ac:cxnSpMkLst>
        </pc:cxnChg>
        <pc:cxnChg chg="mod topLvl">
          <ac:chgData name="Lim Shi Yue Phoebe" userId="7005eb9d-ad71-4ab7-9d7b-e6fd2ddbc4ab" providerId="ADAL" clId="{B73E5A4B-48B8-ED43-BB6C-71DC1CDFAE1D}" dt="2023-03-31T04:18:36.078" v="30360" actId="1076"/>
          <ac:cxnSpMkLst>
            <pc:docMk/>
            <pc:sldMk cId="1212949551" sldId="329"/>
            <ac:cxnSpMk id="14" creationId="{D51E1746-D881-D902-5FAA-B9DEE61F9697}"/>
          </ac:cxnSpMkLst>
        </pc:cxnChg>
        <pc:cxnChg chg="mod topLvl">
          <ac:chgData name="Lim Shi Yue Phoebe" userId="7005eb9d-ad71-4ab7-9d7b-e6fd2ddbc4ab" providerId="ADAL" clId="{B73E5A4B-48B8-ED43-BB6C-71DC1CDFAE1D}" dt="2023-03-31T04:18:45.154" v="30361" actId="1076"/>
          <ac:cxnSpMkLst>
            <pc:docMk/>
            <pc:sldMk cId="1212949551" sldId="329"/>
            <ac:cxnSpMk id="17" creationId="{4A548120-727E-B8A2-E4E7-BFCAAE13A8F9}"/>
          </ac:cxnSpMkLst>
        </pc:cxnChg>
        <pc:cxnChg chg="mod topLvl">
          <ac:chgData name="Lim Shi Yue Phoebe" userId="7005eb9d-ad71-4ab7-9d7b-e6fd2ddbc4ab" providerId="ADAL" clId="{B73E5A4B-48B8-ED43-BB6C-71DC1CDFAE1D}" dt="2023-03-31T04:18:45.154" v="30361" actId="1076"/>
          <ac:cxnSpMkLst>
            <pc:docMk/>
            <pc:sldMk cId="1212949551" sldId="329"/>
            <ac:cxnSpMk id="18" creationId="{8D04B8A6-D516-7A22-D9FB-5DDDAA19B9B7}"/>
          </ac:cxnSpMkLst>
        </pc:cxnChg>
        <pc:cxnChg chg="mod topLvl">
          <ac:chgData name="Lim Shi Yue Phoebe" userId="7005eb9d-ad71-4ab7-9d7b-e6fd2ddbc4ab" providerId="ADAL" clId="{B73E5A4B-48B8-ED43-BB6C-71DC1CDFAE1D}" dt="2023-03-31T04:18:45.154" v="30361" actId="1076"/>
          <ac:cxnSpMkLst>
            <pc:docMk/>
            <pc:sldMk cId="1212949551" sldId="329"/>
            <ac:cxnSpMk id="19" creationId="{6656ED8E-FE9B-FA0B-5ABA-1008C22DDD4D}"/>
          </ac:cxnSpMkLst>
        </pc:cxnChg>
      </pc:sldChg>
      <pc:sldChg chg="delSp add del mod ord">
        <pc:chgData name="Lim Shi Yue Phoebe" userId="7005eb9d-ad71-4ab7-9d7b-e6fd2ddbc4ab" providerId="ADAL" clId="{B73E5A4B-48B8-ED43-BB6C-71DC1CDFAE1D}" dt="2023-03-31T02:30:17.542" v="25294" actId="2696"/>
        <pc:sldMkLst>
          <pc:docMk/>
          <pc:sldMk cId="3036356068" sldId="329"/>
        </pc:sldMkLst>
        <pc:picChg chg="del">
          <ac:chgData name="Lim Shi Yue Phoebe" userId="7005eb9d-ad71-4ab7-9d7b-e6fd2ddbc4ab" providerId="ADAL" clId="{B73E5A4B-48B8-ED43-BB6C-71DC1CDFAE1D}" dt="2023-03-31T02:22:21.308" v="25159" actId="478"/>
          <ac:picMkLst>
            <pc:docMk/>
            <pc:sldMk cId="3036356068" sldId="329"/>
            <ac:picMk id="11" creationId="{C41EC78B-24C2-F9AD-2B6F-C2D6B03F6297}"/>
          </ac:picMkLst>
        </pc:picChg>
      </pc:sldChg>
      <pc:sldChg chg="addSp delSp modSp add mod modNotesTx">
        <pc:chgData name="Lim Shi Yue Phoebe" userId="7005eb9d-ad71-4ab7-9d7b-e6fd2ddbc4ab" providerId="ADAL" clId="{B73E5A4B-48B8-ED43-BB6C-71DC1CDFAE1D}" dt="2023-03-31T04:02:21.950" v="29125" actId="20577"/>
        <pc:sldMkLst>
          <pc:docMk/>
          <pc:sldMk cId="3207158435" sldId="330"/>
        </pc:sldMkLst>
        <pc:spChg chg="del">
          <ac:chgData name="Lim Shi Yue Phoebe" userId="7005eb9d-ad71-4ab7-9d7b-e6fd2ddbc4ab" providerId="ADAL" clId="{B73E5A4B-48B8-ED43-BB6C-71DC1CDFAE1D}" dt="2023-03-31T02:52:39.300" v="25832" actId="478"/>
          <ac:spMkLst>
            <pc:docMk/>
            <pc:sldMk cId="3207158435" sldId="330"/>
            <ac:spMk id="8" creationId="{030063F2-6FBE-D88E-3C55-79AA02CCB086}"/>
          </ac:spMkLst>
        </pc:spChg>
        <pc:spChg chg="del">
          <ac:chgData name="Lim Shi Yue Phoebe" userId="7005eb9d-ad71-4ab7-9d7b-e6fd2ddbc4ab" providerId="ADAL" clId="{B73E5A4B-48B8-ED43-BB6C-71DC1CDFAE1D}" dt="2023-03-31T02:59:16.111" v="25932" actId="478"/>
          <ac:spMkLst>
            <pc:docMk/>
            <pc:sldMk cId="3207158435" sldId="330"/>
            <ac:spMk id="10" creationId="{E4F08E3A-E781-53EC-7E21-32198F618DF5}"/>
          </ac:spMkLst>
        </pc:spChg>
        <pc:spChg chg="mod">
          <ac:chgData name="Lim Shi Yue Phoebe" userId="7005eb9d-ad71-4ab7-9d7b-e6fd2ddbc4ab" providerId="ADAL" clId="{B73E5A4B-48B8-ED43-BB6C-71DC1CDFAE1D}" dt="2023-03-31T03:51:10.555" v="28510" actId="14100"/>
          <ac:spMkLst>
            <pc:docMk/>
            <pc:sldMk cId="3207158435" sldId="330"/>
            <ac:spMk id="11" creationId="{6F6EE41D-62BA-5830-74BF-3436AA62638D}"/>
          </ac:spMkLst>
        </pc:spChg>
        <pc:spChg chg="add mod">
          <ac:chgData name="Lim Shi Yue Phoebe" userId="7005eb9d-ad71-4ab7-9d7b-e6fd2ddbc4ab" providerId="ADAL" clId="{B73E5A4B-48B8-ED43-BB6C-71DC1CDFAE1D}" dt="2023-03-31T03:40:37.100" v="27874" actId="1076"/>
          <ac:spMkLst>
            <pc:docMk/>
            <pc:sldMk cId="3207158435" sldId="330"/>
            <ac:spMk id="20" creationId="{765809CF-2D3C-A3DE-0E87-CC7C77C5C960}"/>
          </ac:spMkLst>
        </pc:spChg>
        <pc:spChg chg="add mod">
          <ac:chgData name="Lim Shi Yue Phoebe" userId="7005eb9d-ad71-4ab7-9d7b-e6fd2ddbc4ab" providerId="ADAL" clId="{B73E5A4B-48B8-ED43-BB6C-71DC1CDFAE1D}" dt="2023-03-31T03:40:37.100" v="27874" actId="1076"/>
          <ac:spMkLst>
            <pc:docMk/>
            <pc:sldMk cId="3207158435" sldId="330"/>
            <ac:spMk id="21" creationId="{5D278044-4E4D-F2C1-8D70-C41BDBF415A9}"/>
          </ac:spMkLst>
        </pc:spChg>
        <pc:spChg chg="add mod">
          <ac:chgData name="Lim Shi Yue Phoebe" userId="7005eb9d-ad71-4ab7-9d7b-e6fd2ddbc4ab" providerId="ADAL" clId="{B73E5A4B-48B8-ED43-BB6C-71DC1CDFAE1D}" dt="2023-03-31T03:40:37.100" v="27874" actId="1076"/>
          <ac:spMkLst>
            <pc:docMk/>
            <pc:sldMk cId="3207158435" sldId="330"/>
            <ac:spMk id="22" creationId="{22EBED8A-80B6-F747-CDFE-902AB43DE8F5}"/>
          </ac:spMkLst>
        </pc:spChg>
        <pc:spChg chg="add mod">
          <ac:chgData name="Lim Shi Yue Phoebe" userId="7005eb9d-ad71-4ab7-9d7b-e6fd2ddbc4ab" providerId="ADAL" clId="{B73E5A4B-48B8-ED43-BB6C-71DC1CDFAE1D}" dt="2023-03-31T03:44:02.260" v="27943" actId="20577"/>
          <ac:spMkLst>
            <pc:docMk/>
            <pc:sldMk cId="3207158435" sldId="330"/>
            <ac:spMk id="23" creationId="{606FD781-8F5A-BA76-D29E-DBB875DD2715}"/>
          </ac:spMkLst>
        </pc:spChg>
        <pc:spChg chg="mod">
          <ac:chgData name="Lim Shi Yue Phoebe" userId="7005eb9d-ad71-4ab7-9d7b-e6fd2ddbc4ab" providerId="ADAL" clId="{B73E5A4B-48B8-ED43-BB6C-71DC1CDFAE1D}" dt="2023-03-31T03:40:37.100" v="27874" actId="1076"/>
          <ac:spMkLst>
            <pc:docMk/>
            <pc:sldMk cId="3207158435" sldId="330"/>
            <ac:spMk id="24" creationId="{568A9F78-C73D-C84F-932C-62138CFC1A40}"/>
          </ac:spMkLst>
        </pc:spChg>
        <pc:spChg chg="mod">
          <ac:chgData name="Lim Shi Yue Phoebe" userId="7005eb9d-ad71-4ab7-9d7b-e6fd2ddbc4ab" providerId="ADAL" clId="{B73E5A4B-48B8-ED43-BB6C-71DC1CDFAE1D}" dt="2023-03-31T03:40:37.100" v="27874" actId="1076"/>
          <ac:spMkLst>
            <pc:docMk/>
            <pc:sldMk cId="3207158435" sldId="330"/>
            <ac:spMk id="25" creationId="{653D1697-771C-5901-1EC9-862C2BB7B38E}"/>
          </ac:spMkLst>
        </pc:spChg>
        <pc:spChg chg="mod">
          <ac:chgData name="Lim Shi Yue Phoebe" userId="7005eb9d-ad71-4ab7-9d7b-e6fd2ddbc4ab" providerId="ADAL" clId="{B73E5A4B-48B8-ED43-BB6C-71DC1CDFAE1D}" dt="2023-03-31T03:40:37.100" v="27874" actId="1076"/>
          <ac:spMkLst>
            <pc:docMk/>
            <pc:sldMk cId="3207158435" sldId="330"/>
            <ac:spMk id="26" creationId="{B3A87888-75F9-FB75-DE28-2807DAF21D28}"/>
          </ac:spMkLst>
        </pc:spChg>
        <pc:spChg chg="add del">
          <ac:chgData name="Lim Shi Yue Phoebe" userId="7005eb9d-ad71-4ab7-9d7b-e6fd2ddbc4ab" providerId="ADAL" clId="{B73E5A4B-48B8-ED43-BB6C-71DC1CDFAE1D}" dt="2023-03-31T03:39:54.803" v="27861" actId="478"/>
          <ac:spMkLst>
            <pc:docMk/>
            <pc:sldMk cId="3207158435" sldId="330"/>
            <ac:spMk id="28" creationId="{A8771188-2825-A24E-9955-C939355D306A}"/>
          </ac:spMkLst>
        </pc:spChg>
        <pc:spChg chg="del">
          <ac:chgData name="Lim Shi Yue Phoebe" userId="7005eb9d-ad71-4ab7-9d7b-e6fd2ddbc4ab" providerId="ADAL" clId="{B73E5A4B-48B8-ED43-BB6C-71DC1CDFAE1D}" dt="2023-03-31T02:55:11.040" v="25896" actId="478"/>
          <ac:spMkLst>
            <pc:docMk/>
            <pc:sldMk cId="3207158435" sldId="330"/>
            <ac:spMk id="31" creationId="{F47B7A54-07D1-855B-9290-B8438A64EF6E}"/>
          </ac:spMkLst>
        </pc:spChg>
        <pc:spChg chg="del">
          <ac:chgData name="Lim Shi Yue Phoebe" userId="7005eb9d-ad71-4ab7-9d7b-e6fd2ddbc4ab" providerId="ADAL" clId="{B73E5A4B-48B8-ED43-BB6C-71DC1CDFAE1D}" dt="2023-03-31T02:55:11.040" v="25896" actId="478"/>
          <ac:spMkLst>
            <pc:docMk/>
            <pc:sldMk cId="3207158435" sldId="330"/>
            <ac:spMk id="32" creationId="{B7F447DA-E142-B0B7-5244-A6C2EB4D4BC8}"/>
          </ac:spMkLst>
        </pc:spChg>
        <pc:spChg chg="del">
          <ac:chgData name="Lim Shi Yue Phoebe" userId="7005eb9d-ad71-4ab7-9d7b-e6fd2ddbc4ab" providerId="ADAL" clId="{B73E5A4B-48B8-ED43-BB6C-71DC1CDFAE1D}" dt="2023-03-31T02:55:11.040" v="25896" actId="478"/>
          <ac:spMkLst>
            <pc:docMk/>
            <pc:sldMk cId="3207158435" sldId="330"/>
            <ac:spMk id="33" creationId="{2941EC5E-6759-067C-4E7C-98B25A26855A}"/>
          </ac:spMkLst>
        </pc:spChg>
        <pc:spChg chg="del mod">
          <ac:chgData name="Lim Shi Yue Phoebe" userId="7005eb9d-ad71-4ab7-9d7b-e6fd2ddbc4ab" providerId="ADAL" clId="{B73E5A4B-48B8-ED43-BB6C-71DC1CDFAE1D}" dt="2023-03-31T02:55:11.040" v="25896" actId="478"/>
          <ac:spMkLst>
            <pc:docMk/>
            <pc:sldMk cId="3207158435" sldId="330"/>
            <ac:spMk id="43" creationId="{0E04BD0D-B221-8911-D616-F246685765AB}"/>
          </ac:spMkLst>
        </pc:spChg>
        <pc:picChg chg="del">
          <ac:chgData name="Lim Shi Yue Phoebe" userId="7005eb9d-ad71-4ab7-9d7b-e6fd2ddbc4ab" providerId="ADAL" clId="{B73E5A4B-48B8-ED43-BB6C-71DC1CDFAE1D}" dt="2023-03-31T02:55:11.040" v="25896" actId="478"/>
          <ac:picMkLst>
            <pc:docMk/>
            <pc:sldMk cId="3207158435" sldId="330"/>
            <ac:picMk id="12" creationId="{0E1DADEA-BD8A-00A2-83C4-DC9CF259E331}"/>
          </ac:picMkLst>
        </pc:picChg>
        <pc:picChg chg="del">
          <ac:chgData name="Lim Shi Yue Phoebe" userId="7005eb9d-ad71-4ab7-9d7b-e6fd2ddbc4ab" providerId="ADAL" clId="{B73E5A4B-48B8-ED43-BB6C-71DC1CDFAE1D}" dt="2023-03-31T02:55:12.230" v="25897" actId="478"/>
          <ac:picMkLst>
            <pc:docMk/>
            <pc:sldMk cId="3207158435" sldId="330"/>
            <ac:picMk id="13" creationId="{B9C873F7-27BE-46AE-464E-7FCB69078AA8}"/>
          </ac:picMkLst>
        </pc:picChg>
        <pc:picChg chg="add mod">
          <ac:chgData name="Lim Shi Yue Phoebe" userId="7005eb9d-ad71-4ab7-9d7b-e6fd2ddbc4ab" providerId="ADAL" clId="{B73E5A4B-48B8-ED43-BB6C-71DC1CDFAE1D}" dt="2023-03-31T03:40:39.339" v="27875" actId="1076"/>
          <ac:picMkLst>
            <pc:docMk/>
            <pc:sldMk cId="3207158435" sldId="330"/>
            <ac:picMk id="29" creationId="{CB5AED5A-AB77-F3EF-4A78-99F31EA45F91}"/>
          </ac:picMkLst>
        </pc:picChg>
        <pc:picChg chg="add del mod">
          <ac:chgData name="Lim Shi Yue Phoebe" userId="7005eb9d-ad71-4ab7-9d7b-e6fd2ddbc4ab" providerId="ADAL" clId="{B73E5A4B-48B8-ED43-BB6C-71DC1CDFAE1D}" dt="2023-03-31T03:40:23.652" v="27868" actId="478"/>
          <ac:picMkLst>
            <pc:docMk/>
            <pc:sldMk cId="3207158435" sldId="330"/>
            <ac:picMk id="8194" creationId="{C2CF5F12-292E-0BCD-7735-0FB30E0D52B0}"/>
          </ac:picMkLst>
        </pc:picChg>
        <pc:picChg chg="add del mod">
          <ac:chgData name="Lim Shi Yue Phoebe" userId="7005eb9d-ad71-4ab7-9d7b-e6fd2ddbc4ab" providerId="ADAL" clId="{B73E5A4B-48B8-ED43-BB6C-71DC1CDFAE1D}" dt="2023-03-31T02:58:55.813" v="25926" actId="478"/>
          <ac:picMkLst>
            <pc:docMk/>
            <pc:sldMk cId="3207158435" sldId="330"/>
            <ac:picMk id="8196" creationId="{B7187720-FFEC-4ABD-2BA8-35EA73381B9E}"/>
          </ac:picMkLst>
        </pc:picChg>
        <pc:cxnChg chg="mod">
          <ac:chgData name="Lim Shi Yue Phoebe" userId="7005eb9d-ad71-4ab7-9d7b-e6fd2ddbc4ab" providerId="ADAL" clId="{B73E5A4B-48B8-ED43-BB6C-71DC1CDFAE1D}" dt="2023-03-31T03:40:37.100" v="27874" actId="1076"/>
          <ac:cxnSpMkLst>
            <pc:docMk/>
            <pc:sldMk cId="3207158435" sldId="330"/>
            <ac:cxnSpMk id="6" creationId="{6224221A-8FA4-AFEB-F559-CF611EA4AEF2}"/>
          </ac:cxnSpMkLst>
        </pc:cxnChg>
        <pc:cxnChg chg="mod">
          <ac:chgData name="Lim Shi Yue Phoebe" userId="7005eb9d-ad71-4ab7-9d7b-e6fd2ddbc4ab" providerId="ADAL" clId="{B73E5A4B-48B8-ED43-BB6C-71DC1CDFAE1D}" dt="2023-03-31T03:40:37.100" v="27874" actId="1076"/>
          <ac:cxnSpMkLst>
            <pc:docMk/>
            <pc:sldMk cId="3207158435" sldId="330"/>
            <ac:cxnSpMk id="9" creationId="{7DC7F025-C576-5BA2-6E5A-7DF70B31D175}"/>
          </ac:cxnSpMkLst>
        </pc:cxnChg>
        <pc:cxnChg chg="mod">
          <ac:chgData name="Lim Shi Yue Phoebe" userId="7005eb9d-ad71-4ab7-9d7b-e6fd2ddbc4ab" providerId="ADAL" clId="{B73E5A4B-48B8-ED43-BB6C-71DC1CDFAE1D}" dt="2023-03-31T03:40:37.100" v="27874" actId="1076"/>
          <ac:cxnSpMkLst>
            <pc:docMk/>
            <pc:sldMk cId="3207158435" sldId="330"/>
            <ac:cxnSpMk id="14" creationId="{D51E1746-D881-D902-5FAA-B9DEE61F9697}"/>
          </ac:cxnSpMkLst>
        </pc:cxnChg>
        <pc:cxnChg chg="add del mod">
          <ac:chgData name="Lim Shi Yue Phoebe" userId="7005eb9d-ad71-4ab7-9d7b-e6fd2ddbc4ab" providerId="ADAL" clId="{B73E5A4B-48B8-ED43-BB6C-71DC1CDFAE1D}" dt="2023-03-31T02:53:50.218" v="25879" actId="478"/>
          <ac:cxnSpMkLst>
            <pc:docMk/>
            <pc:sldMk cId="3207158435" sldId="330"/>
            <ac:cxnSpMk id="16" creationId="{50E7237A-7F93-0BFB-5A51-741242ACB726}"/>
          </ac:cxnSpMkLst>
        </pc:cxnChg>
        <pc:cxnChg chg="del">
          <ac:chgData name="Lim Shi Yue Phoebe" userId="7005eb9d-ad71-4ab7-9d7b-e6fd2ddbc4ab" providerId="ADAL" clId="{B73E5A4B-48B8-ED43-BB6C-71DC1CDFAE1D}" dt="2023-03-31T02:55:11.040" v="25896" actId="478"/>
          <ac:cxnSpMkLst>
            <pc:docMk/>
            <pc:sldMk cId="3207158435" sldId="330"/>
            <ac:cxnSpMk id="17" creationId="{4A548120-727E-B8A2-E4E7-BFCAAE13A8F9}"/>
          </ac:cxnSpMkLst>
        </pc:cxnChg>
        <pc:cxnChg chg="del">
          <ac:chgData name="Lim Shi Yue Phoebe" userId="7005eb9d-ad71-4ab7-9d7b-e6fd2ddbc4ab" providerId="ADAL" clId="{B73E5A4B-48B8-ED43-BB6C-71DC1CDFAE1D}" dt="2023-03-31T02:55:11.040" v="25896" actId="478"/>
          <ac:cxnSpMkLst>
            <pc:docMk/>
            <pc:sldMk cId="3207158435" sldId="330"/>
            <ac:cxnSpMk id="18" creationId="{8D04B8A6-D516-7A22-D9FB-5DDDAA19B9B7}"/>
          </ac:cxnSpMkLst>
        </pc:cxnChg>
        <pc:cxnChg chg="del">
          <ac:chgData name="Lim Shi Yue Phoebe" userId="7005eb9d-ad71-4ab7-9d7b-e6fd2ddbc4ab" providerId="ADAL" clId="{B73E5A4B-48B8-ED43-BB6C-71DC1CDFAE1D}" dt="2023-03-31T02:55:11.040" v="25896" actId="478"/>
          <ac:cxnSpMkLst>
            <pc:docMk/>
            <pc:sldMk cId="3207158435" sldId="330"/>
            <ac:cxnSpMk id="19" creationId="{6656ED8E-FE9B-FA0B-5ABA-1008C22DDD4D}"/>
          </ac:cxnSpMkLst>
        </pc:cxnChg>
      </pc:sldChg>
      <pc:sldMasterChg chg="setBg modSldLayout">
        <pc:chgData name="Lim Shi Yue Phoebe" userId="7005eb9d-ad71-4ab7-9d7b-e6fd2ddbc4ab" providerId="ADAL" clId="{B73E5A4B-48B8-ED43-BB6C-71DC1CDFAE1D}" dt="2023-03-29T03:21:37.023" v="3"/>
        <pc:sldMasterMkLst>
          <pc:docMk/>
          <pc:sldMasterMk cId="0" sldId="2147483659"/>
        </pc:sldMasterMkLst>
        <pc:sldLayoutChg chg="setBg">
          <pc:chgData name="Lim Shi Yue Phoebe" userId="7005eb9d-ad71-4ab7-9d7b-e6fd2ddbc4ab" providerId="ADAL" clId="{B73E5A4B-48B8-ED43-BB6C-71DC1CDFAE1D}" dt="2023-03-29T03:21:37.023" v="3"/>
          <pc:sldLayoutMkLst>
            <pc:docMk/>
            <pc:sldMasterMk cId="0" sldId="2147483659"/>
            <pc:sldLayoutMk cId="0" sldId="2147483648"/>
          </pc:sldLayoutMkLst>
        </pc:sldLayoutChg>
        <pc:sldLayoutChg chg="setBg">
          <pc:chgData name="Lim Shi Yue Phoebe" userId="7005eb9d-ad71-4ab7-9d7b-e6fd2ddbc4ab" providerId="ADAL" clId="{B73E5A4B-48B8-ED43-BB6C-71DC1CDFAE1D}" dt="2023-03-29T03:21:37.023" v="3"/>
          <pc:sldLayoutMkLst>
            <pc:docMk/>
            <pc:sldMasterMk cId="0" sldId="2147483659"/>
            <pc:sldLayoutMk cId="0" sldId="2147483649"/>
          </pc:sldLayoutMkLst>
        </pc:sldLayoutChg>
        <pc:sldLayoutChg chg="setBg">
          <pc:chgData name="Lim Shi Yue Phoebe" userId="7005eb9d-ad71-4ab7-9d7b-e6fd2ddbc4ab" providerId="ADAL" clId="{B73E5A4B-48B8-ED43-BB6C-71DC1CDFAE1D}" dt="2023-03-29T03:21:37.023" v="3"/>
          <pc:sldLayoutMkLst>
            <pc:docMk/>
            <pc:sldMasterMk cId="0" sldId="2147483659"/>
            <pc:sldLayoutMk cId="0" sldId="2147483650"/>
          </pc:sldLayoutMkLst>
        </pc:sldLayoutChg>
        <pc:sldLayoutChg chg="setBg">
          <pc:chgData name="Lim Shi Yue Phoebe" userId="7005eb9d-ad71-4ab7-9d7b-e6fd2ddbc4ab" providerId="ADAL" clId="{B73E5A4B-48B8-ED43-BB6C-71DC1CDFAE1D}" dt="2023-03-29T03:21:37.023" v="3"/>
          <pc:sldLayoutMkLst>
            <pc:docMk/>
            <pc:sldMasterMk cId="0" sldId="2147483659"/>
            <pc:sldLayoutMk cId="0" sldId="2147483651"/>
          </pc:sldLayoutMkLst>
        </pc:sldLayoutChg>
        <pc:sldLayoutChg chg="setBg">
          <pc:chgData name="Lim Shi Yue Phoebe" userId="7005eb9d-ad71-4ab7-9d7b-e6fd2ddbc4ab" providerId="ADAL" clId="{B73E5A4B-48B8-ED43-BB6C-71DC1CDFAE1D}" dt="2023-03-29T03:21:37.023" v="3"/>
          <pc:sldLayoutMkLst>
            <pc:docMk/>
            <pc:sldMasterMk cId="0" sldId="2147483659"/>
            <pc:sldLayoutMk cId="0" sldId="2147483652"/>
          </pc:sldLayoutMkLst>
        </pc:sldLayoutChg>
        <pc:sldLayoutChg chg="setBg">
          <pc:chgData name="Lim Shi Yue Phoebe" userId="7005eb9d-ad71-4ab7-9d7b-e6fd2ddbc4ab" providerId="ADAL" clId="{B73E5A4B-48B8-ED43-BB6C-71DC1CDFAE1D}" dt="2023-03-29T03:21:37.023" v="3"/>
          <pc:sldLayoutMkLst>
            <pc:docMk/>
            <pc:sldMasterMk cId="0" sldId="2147483659"/>
            <pc:sldLayoutMk cId="0" sldId="2147483653"/>
          </pc:sldLayoutMkLst>
        </pc:sldLayoutChg>
        <pc:sldLayoutChg chg="setBg">
          <pc:chgData name="Lim Shi Yue Phoebe" userId="7005eb9d-ad71-4ab7-9d7b-e6fd2ddbc4ab" providerId="ADAL" clId="{B73E5A4B-48B8-ED43-BB6C-71DC1CDFAE1D}" dt="2023-03-29T03:21:37.023" v="3"/>
          <pc:sldLayoutMkLst>
            <pc:docMk/>
            <pc:sldMasterMk cId="0" sldId="2147483659"/>
            <pc:sldLayoutMk cId="0" sldId="2147483654"/>
          </pc:sldLayoutMkLst>
        </pc:sldLayoutChg>
        <pc:sldLayoutChg chg="setBg">
          <pc:chgData name="Lim Shi Yue Phoebe" userId="7005eb9d-ad71-4ab7-9d7b-e6fd2ddbc4ab" providerId="ADAL" clId="{B73E5A4B-48B8-ED43-BB6C-71DC1CDFAE1D}" dt="2023-03-29T03:21:37.023" v="3"/>
          <pc:sldLayoutMkLst>
            <pc:docMk/>
            <pc:sldMasterMk cId="0" sldId="2147483659"/>
            <pc:sldLayoutMk cId="0" sldId="2147483655"/>
          </pc:sldLayoutMkLst>
        </pc:sldLayoutChg>
        <pc:sldLayoutChg chg="setBg">
          <pc:chgData name="Lim Shi Yue Phoebe" userId="7005eb9d-ad71-4ab7-9d7b-e6fd2ddbc4ab" providerId="ADAL" clId="{B73E5A4B-48B8-ED43-BB6C-71DC1CDFAE1D}" dt="2023-03-29T03:21:37.023" v="3"/>
          <pc:sldLayoutMkLst>
            <pc:docMk/>
            <pc:sldMasterMk cId="0" sldId="2147483659"/>
            <pc:sldLayoutMk cId="0" sldId="2147483656"/>
          </pc:sldLayoutMkLst>
        </pc:sldLayoutChg>
        <pc:sldLayoutChg chg="setBg">
          <pc:chgData name="Lim Shi Yue Phoebe" userId="7005eb9d-ad71-4ab7-9d7b-e6fd2ddbc4ab" providerId="ADAL" clId="{B73E5A4B-48B8-ED43-BB6C-71DC1CDFAE1D}" dt="2023-03-29T03:21:37.023" v="3"/>
          <pc:sldLayoutMkLst>
            <pc:docMk/>
            <pc:sldMasterMk cId="0" sldId="2147483659"/>
            <pc:sldLayoutMk cId="0" sldId="2147483657"/>
          </pc:sldLayoutMkLst>
        </pc:sldLayoutChg>
        <pc:sldLayoutChg chg="setBg">
          <pc:chgData name="Lim Shi Yue Phoebe" userId="7005eb9d-ad71-4ab7-9d7b-e6fd2ddbc4ab" providerId="ADAL" clId="{B73E5A4B-48B8-ED43-BB6C-71DC1CDFAE1D}" dt="2023-03-29T03:21:37.023" v="3"/>
          <pc:sldLayoutMkLst>
            <pc:docMk/>
            <pc:sldMasterMk cId="0" sldId="2147483659"/>
            <pc:sldLayoutMk cId="0" sldId="2147483658"/>
          </pc:sldLayoutMkLst>
        </pc:sldLayoutChg>
        <pc:sldLayoutChg chg="setBg">
          <pc:chgData name="Lim Shi Yue Phoebe" userId="7005eb9d-ad71-4ab7-9d7b-e6fd2ddbc4ab" providerId="ADAL" clId="{B73E5A4B-48B8-ED43-BB6C-71DC1CDFAE1D}" dt="2023-03-29T03:21:37.023" v="3"/>
          <pc:sldLayoutMkLst>
            <pc:docMk/>
            <pc:sldMasterMk cId="0" sldId="2147483659"/>
            <pc:sldLayoutMk cId="2064603946" sldId="2147483660"/>
          </pc:sldLayoutMkLst>
        </pc:sldLayoutChg>
      </pc:sldMasterChg>
      <pc:sldMasterChg chg="setBg">
        <pc:chgData name="Lim Shi Yue Phoebe" userId="7005eb9d-ad71-4ab7-9d7b-e6fd2ddbc4ab" providerId="ADAL" clId="{B73E5A4B-48B8-ED43-BB6C-71DC1CDFAE1D}" dt="2023-03-29T03:51:48.706" v="536"/>
        <pc:sldMasterMkLst>
          <pc:docMk/>
          <pc:sldMasterMk cId="3795491533" sldId="2147483661"/>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Good morning Prof Greg and </a:t>
            </a:r>
            <a:r>
              <a:rPr lang="en" dirty="0" err="1"/>
              <a:t>Selwin</a:t>
            </a:r>
            <a:r>
              <a:rPr lang="en" dirty="0"/>
              <a:t>, today I’ll be presenting on my UROPS project titled “Computational analysis of cancer spheroid invading the mesothelium”.</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Bibliography: </a:t>
            </a:r>
            <a:r>
              <a:rPr lang="en-SG" b="0" i="0" dirty="0">
                <a:solidFill>
                  <a:srgbClr val="222222"/>
                </a:solidFill>
                <a:effectLst/>
                <a:latin typeface="AvenirNextLTPro"/>
              </a:rPr>
              <a:t>https://</a:t>
            </a:r>
            <a:r>
              <a:rPr lang="en-SG" b="0" i="0" dirty="0" err="1">
                <a:solidFill>
                  <a:srgbClr val="222222"/>
                </a:solidFill>
                <a:effectLst/>
                <a:latin typeface="AvenirNextLTPro"/>
              </a:rPr>
              <a:t>zbib.org</a:t>
            </a:r>
            <a:r>
              <a:rPr lang="en-SG" b="0" i="0" dirty="0">
                <a:solidFill>
                  <a:srgbClr val="222222"/>
                </a:solidFill>
                <a:effectLst/>
                <a:latin typeface="AvenirNextLTPro"/>
              </a:rPr>
              <a:t>/23cff151210848079e92288ea8077961</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002d8a726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002d8a72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SG" dirty="0"/>
              <a:t>To decompose the term “temporal autocorrelation”, what it means is that I was concerned with correlation of individual cells ”auto” over time “temporal”. dt here represents lag time, or simply the length of time between any two timepoints. Let’s take dt=1 as an example. For the first cell, at the first timepoint t=1, the velocity at t=1 and t=2 would be calculated. Next, I would calculate the inner product between these two vectors. Let me go into the relevance of inner product in the next slide.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002d8a726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002d8a72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SG" dirty="0"/>
              <a:t>Inner product, or dot product, indicates the relationship between a cell’s direction of motion at two different timepoints. Here is a pictorial representation of dot product in the 2D space. We can think of dot product as a method of directional multiplication to relate the x and y components of two vectors. [referring to diagram] Here, we are relating first the x components of the vectors, followed by the y components, then finally adding them up. In my calculations, I performed this same method but with a z component.</a:t>
            </a:r>
          </a:p>
          <a:p>
            <a:pPr marL="0" lvl="0" indent="0" algn="l" rtl="0">
              <a:lnSpc>
                <a:spcPct val="115000"/>
              </a:lnSpc>
              <a:spcBef>
                <a:spcPts val="0"/>
              </a:spcBef>
              <a:spcAft>
                <a:spcPts val="0"/>
              </a:spcAft>
              <a:buNone/>
            </a:pPr>
            <a:r>
              <a:rPr lang="en-SG" dirty="0"/>
              <a:t>From the geometric expression of inner product (point to formula), we can see that the inner product of two normalised vectors can be interpreted as a correlation value, that is, when the angle between the vectors is acute, cos(theta) is positive, and at obtuse angles, cos(theta) is negative.</a:t>
            </a:r>
          </a:p>
          <a:p>
            <a:pPr marL="0" lvl="0" indent="0" algn="l" rtl="0">
              <a:lnSpc>
                <a:spcPct val="115000"/>
              </a:lnSpc>
              <a:spcBef>
                <a:spcPts val="0"/>
              </a:spcBef>
              <a:spcAft>
                <a:spcPts val="0"/>
              </a:spcAft>
              <a:buNone/>
            </a:pPr>
            <a:endParaRPr lang="en-SG" dirty="0"/>
          </a:p>
          <a:p>
            <a:pPr marL="0" lvl="0" indent="0" algn="l" rtl="0">
              <a:lnSpc>
                <a:spcPct val="115000"/>
              </a:lnSpc>
              <a:spcBef>
                <a:spcPts val="0"/>
              </a:spcBef>
              <a:spcAft>
                <a:spcPts val="0"/>
              </a:spcAft>
              <a:buNone/>
            </a:pPr>
            <a:r>
              <a:rPr lang="en-SG" dirty="0"/>
              <a:t>References:</a:t>
            </a:r>
          </a:p>
          <a:p>
            <a:pPr marL="228600" marR="0" lvl="0" indent="-228600" algn="l" defTabSz="914400" rtl="0" eaLnBrk="1" fontAlgn="auto" latinLnBrk="0" hangingPunct="1">
              <a:lnSpc>
                <a:spcPct val="115000"/>
              </a:lnSpc>
              <a:spcBef>
                <a:spcPts val="0"/>
              </a:spcBef>
              <a:spcAft>
                <a:spcPts val="0"/>
              </a:spcAft>
              <a:buClr>
                <a:srgbClr val="000000"/>
              </a:buClr>
              <a:buSzPts val="1100"/>
              <a:buFont typeface="Arial"/>
              <a:buAutoNum type="arabicPeriod"/>
              <a:tabLst/>
              <a:defRPr/>
            </a:pPr>
            <a:r>
              <a:rPr lang="en-SG" dirty="0">
                <a:effectLst/>
              </a:rPr>
              <a:t>Better Explained. (n.d.). </a:t>
            </a:r>
            <a:r>
              <a:rPr lang="en-SG" i="1" dirty="0">
                <a:effectLst/>
              </a:rPr>
              <a:t>Vector calculus: Understanding the dot product</a:t>
            </a:r>
            <a:r>
              <a:rPr lang="en-SG" dirty="0">
                <a:effectLst/>
              </a:rPr>
              <a:t>. Retrieved March 31, 2023, from https://</a:t>
            </a:r>
            <a:r>
              <a:rPr lang="en-SG" dirty="0" err="1">
                <a:effectLst/>
              </a:rPr>
              <a:t>betterexplained.com</a:t>
            </a:r>
            <a:r>
              <a:rPr lang="en-SG" dirty="0">
                <a:effectLst/>
              </a:rPr>
              <a:t>/articles/vector-calculus-understanding-the-dot-product/</a:t>
            </a:r>
          </a:p>
          <a:p>
            <a:pPr marL="228600" marR="0" lvl="0" indent="-228600" algn="l" defTabSz="914400" rtl="0" eaLnBrk="1" fontAlgn="auto" latinLnBrk="0" hangingPunct="1">
              <a:lnSpc>
                <a:spcPct val="115000"/>
              </a:lnSpc>
              <a:spcBef>
                <a:spcPts val="0"/>
              </a:spcBef>
              <a:spcAft>
                <a:spcPts val="0"/>
              </a:spcAft>
              <a:buClr>
                <a:srgbClr val="000000"/>
              </a:buClr>
              <a:buSzPts val="1100"/>
              <a:buFont typeface="Arial"/>
              <a:buAutoNum type="arabicPeriod"/>
              <a:tabLst/>
              <a:defRPr/>
            </a:pPr>
            <a:r>
              <a:rPr lang="en-SG" dirty="0">
                <a:effectLst/>
              </a:rPr>
              <a:t>Suga, N. (2018, September 14). Geometric interpretation of the correlation between two variables. </a:t>
            </a:r>
            <a:r>
              <a:rPr lang="en-SG" i="1" dirty="0">
                <a:effectLst/>
              </a:rPr>
              <a:t>Medium</a:t>
            </a:r>
            <a:r>
              <a:rPr lang="en-SG" dirty="0">
                <a:effectLst/>
              </a:rPr>
              <a:t>. https://</a:t>
            </a:r>
            <a:r>
              <a:rPr lang="en-SG" dirty="0" err="1">
                <a:effectLst/>
              </a:rPr>
              <a:t>medium.com</a:t>
            </a:r>
            <a:r>
              <a:rPr lang="en-SG" dirty="0">
                <a:effectLst/>
              </a:rPr>
              <a:t>/@ns2586/geometric-interpretation-of-the-correlation-between-two-variables-4011fb3ea18e</a:t>
            </a:r>
          </a:p>
        </p:txBody>
      </p:sp>
    </p:spTree>
    <p:extLst>
      <p:ext uri="{BB962C8B-B14F-4D97-AF65-F5344CB8AC3E}">
        <p14:creationId xmlns:p14="http://schemas.microsoft.com/office/powerpoint/2010/main" val="2332774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002d8a726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002d8a726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SG" dirty="0"/>
              <a:t>After obtaining the inner product between the two velocities, this process would be repeated for t=2, t=3, t=4 and so on. Then this would be done for all the cells in the spheroid and the average would be taken over all cells and timepoints, to obtain a value that summarises how the motion of the cells are related to their motion at previous timepoints. This was done for multiple values of dt to find out whether individual cell motion persisted over time.</a:t>
            </a:r>
          </a:p>
        </p:txBody>
      </p:sp>
    </p:spTree>
    <p:extLst>
      <p:ext uri="{BB962C8B-B14F-4D97-AF65-F5344CB8AC3E}">
        <p14:creationId xmlns:p14="http://schemas.microsoft.com/office/powerpoint/2010/main" val="3194938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0056de0ec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0056de0ec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Using the correlation values obtained for different values of dt, I plotted graphs of correlation against lag time and fitted the data to exponential decay curves.</a:t>
            </a:r>
            <a:r>
              <a:rPr lang="en" dirty="0">
                <a:solidFill>
                  <a:schemeClr val="dk1"/>
                </a:solidFill>
              </a:rPr>
              <a:t> </a:t>
            </a:r>
            <a:r>
              <a:rPr lang="en-SG" dirty="0">
                <a:solidFill>
                  <a:schemeClr val="dk1"/>
                </a:solidFill>
              </a:rPr>
              <a:t>T</a:t>
            </a:r>
            <a:r>
              <a:rPr lang="en" dirty="0" err="1">
                <a:solidFill>
                  <a:schemeClr val="dk1"/>
                </a:solidFill>
              </a:rPr>
              <a:t>hese</a:t>
            </a:r>
            <a:r>
              <a:rPr lang="en" dirty="0">
                <a:solidFill>
                  <a:schemeClr val="dk1"/>
                </a:solidFill>
              </a:rPr>
              <a:t> two graphs here reflect a single sample each but are representative of the invading and non-invading spheroids respectively. Here, larger correlation values indicate that the cells are moving in a similar direction over time, whereas negative correlation values indicate that the cells are moving in opposite </a:t>
            </a:r>
            <a:r>
              <a:rPr lang="en" dirty="0" err="1">
                <a:solidFill>
                  <a:schemeClr val="dk1"/>
                </a:solidFill>
              </a:rPr>
              <a:t>directio</a:t>
            </a:r>
            <a:r>
              <a:rPr lang="en-SG" dirty="0">
                <a:solidFill>
                  <a:schemeClr val="dk1"/>
                </a:solidFill>
              </a:rPr>
              <a:t>n</a:t>
            </a:r>
            <a:r>
              <a:rPr lang="en" dirty="0">
                <a:solidFill>
                  <a:schemeClr val="dk1"/>
                </a:solidFill>
              </a:rPr>
              <a:t>s. First, let’s look at the difference in the autocorrelation function between invading and non-invading samples. All the invading samples could be fitted to an exponential decay curve, whereas the correlation values for the non-invading samples fluctuated around 0, indicating an absence of any directed motion over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solidFill>
                  <a:schemeClr val="dk1"/>
                </a:solidFill>
              </a:rPr>
              <a:t>[click] I’ll focus on the first part of the graph in my explanation on the next slide.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0056de0ec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0056de0ec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solidFill>
                  <a:schemeClr val="dk1"/>
                </a:solidFill>
              </a:rPr>
              <a:t>Here is a simple diagram to illustrate this observation. The arrows represent velocities at different timepoints. </a:t>
            </a:r>
            <a:r>
              <a:rPr lang="en" dirty="0"/>
              <a:t>What this result implies is that cells in invading spheroids (as shown on the left) have velocities that are strongly correlated with each other at short timescales. In contrast, a cell in a non-invading spheroid (shown on the right) would be moving randomly, with velocities at consecutive timepoints being uncorrelated. </a:t>
            </a:r>
            <a:r>
              <a:rPr lang="en-SG" dirty="0">
                <a:solidFill>
                  <a:schemeClr val="dk1"/>
                </a:solidFill>
              </a:rPr>
              <a:t>Therefore, my results show that cell migration in invading spheroids is directed. In comparison, cells in non-invading spheroids move randomly.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dirty="0">
              <a:solidFill>
                <a:schemeClr val="dk1"/>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solidFill>
                  <a:schemeClr val="dk1"/>
                </a:solidFill>
                <a:effectLst/>
              </a:rPr>
              <a:t>Cell-directed migration could lead to an increase in the fluidity of the system, resulting in </a:t>
            </a:r>
            <a:r>
              <a:rPr lang="en-SG" dirty="0" err="1">
                <a:solidFill>
                  <a:schemeClr val="dk1"/>
                </a:solidFill>
                <a:effectLst/>
              </a:rPr>
              <a:t>superdiffusive</a:t>
            </a:r>
            <a:r>
              <a:rPr lang="en-SG" dirty="0">
                <a:solidFill>
                  <a:schemeClr val="dk1"/>
                </a:solidFill>
                <a:effectLst/>
              </a:rPr>
              <a:t> behaviour that aids spheroid invasion.</a:t>
            </a:r>
            <a:endParaRPr lang="en-SG" dirty="0">
              <a:effectLst/>
            </a:endParaRPr>
          </a:p>
        </p:txBody>
      </p:sp>
    </p:spTree>
    <p:extLst>
      <p:ext uri="{BB962C8B-B14F-4D97-AF65-F5344CB8AC3E}">
        <p14:creationId xmlns:p14="http://schemas.microsoft.com/office/powerpoint/2010/main" val="477222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0056de0ec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0056de0ec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Next, I will explain the reason for this</a:t>
            </a:r>
            <a:r>
              <a:rPr lang="en" dirty="0">
                <a:solidFill>
                  <a:schemeClr val="dk1"/>
                </a:solidFill>
              </a:rPr>
              <a:t> decay in correlation at longer timescales. </a:t>
            </a:r>
            <a:r>
              <a:rPr lang="en-SG" dirty="0">
                <a:solidFill>
                  <a:schemeClr val="dk1"/>
                </a:solidFill>
              </a:rPr>
              <a:t>I</a:t>
            </a:r>
            <a:r>
              <a:rPr lang="en" dirty="0">
                <a:solidFill>
                  <a:schemeClr val="dk1"/>
                </a:solidFill>
              </a:rPr>
              <a:t>f we look at the diagram here and compare this starting vector with a vector at the next timepoint, we can tell that they are more correlated as compared to the starting vector and a vector at a timepoint further away.</a:t>
            </a:r>
            <a:endParaRPr lang="en-SG" dirty="0">
              <a:solidFill>
                <a:schemeClr val="dk1"/>
              </a:solidFill>
            </a:endParaRPr>
          </a:p>
        </p:txBody>
      </p:sp>
    </p:spTree>
    <p:extLst>
      <p:ext uri="{BB962C8B-B14F-4D97-AF65-F5344CB8AC3E}">
        <p14:creationId xmlns:p14="http://schemas.microsoft.com/office/powerpoint/2010/main" val="1297670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26734f441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26734f441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I wanted to find out </a:t>
            </a:r>
            <a:r>
              <a:rPr lang="en-US" dirty="0"/>
              <a:t>how long this directed motion lasts for in invading spheroids</a:t>
            </a:r>
            <a:r>
              <a:rPr lang="en" dirty="0"/>
              <a:t>. This was done by first, smoothing the data using a </a:t>
            </a:r>
            <a:r>
              <a:rPr lang="en" dirty="0" err="1"/>
              <a:t>Savitzky-Golay</a:t>
            </a:r>
            <a:r>
              <a:rPr lang="en" dirty="0"/>
              <a:t> filter, which is a processing method for noisy signals. It fits successive sub-sets of adjacent data points with a low-degree polynomial by the method of linear least squares. In this case, I used a window length of 31 and fitted the data to a linear polynomial. These parameters were determined to give the best smoothing results after trying out a few different values. Then, I took the common logarithm (log base 10) of the smoothed data (to get an approximately linear plot as shown on the right) and plotted the log plots of all the samples on the same axes.</a:t>
            </a:r>
          </a:p>
          <a:p>
            <a:pPr marL="0" lvl="0" indent="0" algn="l" rtl="0">
              <a:spcBef>
                <a:spcPts val="0"/>
              </a:spcBef>
              <a:spcAft>
                <a:spcPts val="0"/>
              </a:spcAft>
              <a:buNone/>
            </a:pPr>
            <a:endParaRPr lang="en" dirty="0"/>
          </a:p>
          <a:p>
            <a:pPr marL="0" lvl="0" indent="0" algn="l" rtl="0">
              <a:spcBef>
                <a:spcPts val="0"/>
              </a:spcBef>
              <a:spcAft>
                <a:spcPts val="0"/>
              </a:spcAft>
              <a:buNone/>
            </a:pPr>
            <a:r>
              <a:rPr lang="en-SG" dirty="0"/>
              <a:t>P</a:t>
            </a:r>
            <a:r>
              <a:rPr lang="en" dirty="0" err="1"/>
              <a:t>urpose</a:t>
            </a:r>
            <a:r>
              <a:rPr lang="en" dirty="0"/>
              <a:t> of smoothing: exponential was not exactly the best fit to the data points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26734f441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26734f441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Here is the resulting graph of correlation against lag time in the log scale. The graph shown earlier is reflected in the red line that represents Experiment 1. In order to know how long this directed motion persists for, the characteristic timescale of this plot can be analysed. This is done by fitting a linear curve at short timescales (taking into account that there may be outliers at longer timescales, such as Experiment 3), in this case the first 20 values of dt, calculating its g</a:t>
            </a:r>
            <a:r>
              <a:rPr lang="en" dirty="0" err="1"/>
              <a:t>radient</a:t>
            </a:r>
            <a:r>
              <a:rPr lang="en" dirty="0"/>
              <a:t>, and then taking the</a:t>
            </a:r>
            <a:r>
              <a:rPr lang="en" dirty="0">
                <a:sym typeface="Wingdings" pitchFamily="2" charset="2"/>
              </a:rPr>
              <a:t> negative reciprocal.</a:t>
            </a:r>
          </a:p>
        </p:txBody>
      </p:sp>
    </p:spTree>
    <p:extLst>
      <p:ext uri="{BB962C8B-B14F-4D97-AF65-F5344CB8AC3E}">
        <p14:creationId xmlns:p14="http://schemas.microsoft.com/office/powerpoint/2010/main" val="681005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After looking at the spheroid as a whole, I wanted to find out whether there was a difference in the duration of directed motion between the top and bottom of spheroids. To do this, I separated the top and bottom of spheroids based on their median position on the z-axis (slice spheroid). Given that cancer spheroids invade and spread on the mesothelium from the bottom, we would expect to see a regional difference in directed cell motion.</a:t>
            </a:r>
          </a:p>
        </p:txBody>
      </p:sp>
    </p:spTree>
    <p:extLst>
      <p:ext uri="{BB962C8B-B14F-4D97-AF65-F5344CB8AC3E}">
        <p14:creationId xmlns:p14="http://schemas.microsoft.com/office/powerpoint/2010/main" val="1348612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26734f441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26734f441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Upon </a:t>
            </a:r>
            <a:r>
              <a:rPr lang="en" dirty="0"/>
              <a:t>carrying out the same characteristic timescale analysis mentioned earlier, we can see that the bottom of the spheroid has a longer duration of directed motion than the top. In particular, cell-directed migration lasts for 155 mins in the bottom of spheroids and 87.7 mins in the top of spheroids. </a:t>
            </a:r>
            <a:r>
              <a:rPr lang="en-SG" dirty="0"/>
              <a:t>T</a:t>
            </a:r>
            <a:r>
              <a:rPr lang="en" dirty="0"/>
              <a:t>his supports experimental observations that the bottom of the spheroid is the part undergoing invasive spreading.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None/>
            </a:pPr>
            <a:r>
              <a:rPr lang="en-SG" dirty="0"/>
              <a:t>Let me start by briefly explaining the pattern of metastasis in ovarian cancer. Shown here are cross-sections of ovarian cancer metastasis in patients. The mesothelium (left) covers the adipose tissue in a normal human </a:t>
            </a:r>
            <a:r>
              <a:rPr lang="en-SG" dirty="0" err="1"/>
              <a:t>omentum</a:t>
            </a:r>
            <a:r>
              <a:rPr lang="en-SG" dirty="0"/>
              <a:t>. It has been found that tumour implants (centre) typically attach to and invade the mesothelial cell layers but rarely invade deeper into the peritoneum. Mesothelium invasion can also be seen from the figure on the right, where mesothelial cells (arrows) are observed to line the abdominal surface but are not detected under the proliferating ovarian cancer cell implant (asterisk). Hence, these results show that the mesothelium acts as an early protective barrier against the metastatic colonisation of ovarian cancer tumours.</a:t>
            </a:r>
          </a:p>
          <a:p>
            <a:pPr marL="0" lvl="0" indent="0" algn="l" rtl="0">
              <a:lnSpc>
                <a:spcPct val="100000"/>
              </a:lnSpc>
              <a:spcBef>
                <a:spcPts val="0"/>
              </a:spcBef>
              <a:spcAft>
                <a:spcPts val="0"/>
              </a:spcAft>
              <a:buNone/>
            </a:pPr>
            <a:endParaRPr lang="en-SG" dirty="0"/>
          </a:p>
          <a:p>
            <a:pPr marL="0" lvl="0" indent="0" algn="l" rtl="0">
              <a:lnSpc>
                <a:spcPct val="100000"/>
              </a:lnSpc>
              <a:spcBef>
                <a:spcPts val="0"/>
              </a:spcBef>
              <a:spcAft>
                <a:spcPts val="0"/>
              </a:spcAft>
              <a:buNone/>
            </a:pPr>
            <a:r>
              <a:rPr lang="en-SG" sz="1800" b="0" i="0" u="none" strike="noStrike" dirty="0" err="1">
                <a:solidFill>
                  <a:srgbClr val="000000"/>
                </a:solidFill>
                <a:effectLst/>
                <a:latin typeface="Calibri" panose="020F0502020204030204" pitchFamily="34" charset="0"/>
              </a:rPr>
              <a:t>Omentum</a:t>
            </a:r>
            <a:r>
              <a:rPr lang="en-SG" sz="1800" b="0" i="0" u="none" strike="noStrike" dirty="0">
                <a:solidFill>
                  <a:srgbClr val="000000"/>
                </a:solidFill>
                <a:effectLst/>
                <a:latin typeface="Calibri" panose="020F0502020204030204" pitchFamily="34" charset="0"/>
              </a:rPr>
              <a:t>: Large flat adipose tissue layer covered by visceral peritoneum that hangs down from the greater curve of the stomach.</a:t>
            </a:r>
          </a:p>
          <a:p>
            <a:pPr marL="0" lvl="0" indent="0" algn="l" rtl="0">
              <a:lnSpc>
                <a:spcPct val="100000"/>
              </a:lnSpc>
              <a:spcBef>
                <a:spcPts val="0"/>
              </a:spcBef>
              <a:spcAft>
                <a:spcPts val="0"/>
              </a:spcAft>
              <a:buNone/>
            </a:pPr>
            <a:r>
              <a:rPr lang="en-SG" sz="1800" b="0" i="0" u="none" strike="noStrike" dirty="0">
                <a:solidFill>
                  <a:srgbClr val="000000"/>
                </a:solidFill>
                <a:effectLst/>
                <a:latin typeface="Calibri" panose="020F0502020204030204" pitchFamily="34" charset="0"/>
              </a:rPr>
              <a:t>Peritoneum: Membrane that covers the inner lining of the abdominal cavity and the organs lying in there.</a:t>
            </a:r>
            <a:endParaRPr lang="en-SG" dirty="0"/>
          </a:p>
          <a:p>
            <a:pPr marL="0" lvl="0" indent="0" algn="l" rtl="0">
              <a:lnSpc>
                <a:spcPct val="100000"/>
              </a:lnSpc>
              <a:spcBef>
                <a:spcPts val="0"/>
              </a:spcBef>
              <a:spcAft>
                <a:spcPts val="0"/>
              </a:spcAft>
              <a:buNone/>
            </a:pPr>
            <a:r>
              <a:rPr lang="en-SG" dirty="0"/>
              <a:t>Mesothelium invasion occurs when cancer spheroids adhere to the mesothelial monolayer and trigger disassembly and migration of the cell matrix, initiating tearing of the mesothelium.</a:t>
            </a:r>
          </a:p>
          <a:p>
            <a:pPr marL="0" lvl="0" indent="0" algn="l" rtl="0">
              <a:lnSpc>
                <a:spcPct val="100000"/>
              </a:lnSpc>
              <a:spcBef>
                <a:spcPts val="0"/>
              </a:spcBef>
              <a:spcAft>
                <a:spcPts val="0"/>
              </a:spcAft>
              <a:buNone/>
            </a:pPr>
            <a:r>
              <a:rPr lang="en-SG" dirty="0"/>
              <a:t>(from left to right: </a:t>
            </a:r>
            <a:r>
              <a:rPr lang="en-SG" dirty="0">
                <a:solidFill>
                  <a:schemeClr val="dk1"/>
                </a:solidFill>
              </a:rPr>
              <a:t>H&amp;E stain of normal </a:t>
            </a:r>
            <a:r>
              <a:rPr lang="en-SG" dirty="0" err="1">
                <a:solidFill>
                  <a:schemeClr val="dk1"/>
                </a:solidFill>
              </a:rPr>
              <a:t>omentum</a:t>
            </a:r>
            <a:r>
              <a:rPr lang="en-SG" dirty="0">
                <a:solidFill>
                  <a:schemeClr val="dk1"/>
                </a:solidFill>
              </a:rPr>
              <a:t>, </a:t>
            </a:r>
            <a:r>
              <a:rPr lang="en-SG" dirty="0"/>
              <a:t>peritoneal implant with </a:t>
            </a:r>
            <a:r>
              <a:rPr lang="en-SG" dirty="0" err="1"/>
              <a:t>neoangiogenesis</a:t>
            </a:r>
            <a:r>
              <a:rPr lang="en-SG" dirty="0"/>
              <a:t>, H&amp;E-stained microscopic tumour implant on the omental surface from a patient with metastatic serous ovarian carcinoma)</a:t>
            </a:r>
          </a:p>
          <a:p>
            <a:pPr marL="0" lvl="0" indent="0" algn="l" rtl="0">
              <a:lnSpc>
                <a:spcPct val="100000"/>
              </a:lnSpc>
              <a:spcBef>
                <a:spcPts val="0"/>
              </a:spcBef>
              <a:spcAft>
                <a:spcPts val="0"/>
              </a:spcAft>
              <a:buNone/>
            </a:pPr>
            <a:r>
              <a:rPr lang="en-SG" dirty="0"/>
              <a:t>Slide credit: </a:t>
            </a:r>
            <a:r>
              <a:rPr lang="en-SG" dirty="0" err="1"/>
              <a:t>Selwin</a:t>
            </a:r>
            <a:endParaRPr lang="en-SG" dirty="0"/>
          </a:p>
          <a:p>
            <a:pPr marL="0" lvl="0" indent="0" algn="l" rtl="0">
              <a:lnSpc>
                <a:spcPct val="100000"/>
              </a:lnSpc>
              <a:spcBef>
                <a:spcPts val="0"/>
              </a:spcBef>
              <a:spcAft>
                <a:spcPts val="0"/>
              </a:spcAft>
              <a:buNone/>
            </a:pPr>
            <a:r>
              <a:rPr lang="en-SG" dirty="0"/>
              <a:t>References:</a:t>
            </a:r>
            <a:endParaRPr lang="en-SG" dirty="0">
              <a:solidFill>
                <a:schemeClr val="dk1"/>
              </a:solidFill>
            </a:endParaRPr>
          </a:p>
          <a:p>
            <a:pPr marL="457200" lvl="0" indent="-298450" algn="l" rtl="0">
              <a:lnSpc>
                <a:spcPct val="100000"/>
              </a:lnSpc>
              <a:spcBef>
                <a:spcPts val="0"/>
              </a:spcBef>
              <a:spcAft>
                <a:spcPts val="0"/>
              </a:spcAft>
              <a:buClr>
                <a:schemeClr val="dk1"/>
              </a:buClr>
              <a:buSzPts val="1100"/>
              <a:buAutoNum type="arabicPeriod"/>
            </a:pPr>
            <a:r>
              <a:rPr lang="en-SG" dirty="0">
                <a:solidFill>
                  <a:schemeClr val="dk1"/>
                </a:solidFill>
              </a:rPr>
              <a:t>Kenny, H. A., Nieman, K. M., Mitra, A. K., &amp; Lengyel, E. (2011). The first line of intra-abdominal metastatic attack: Breaching the mesothelial cell layer. </a:t>
            </a:r>
            <a:r>
              <a:rPr lang="en-SG" i="1" dirty="0">
                <a:solidFill>
                  <a:schemeClr val="dk1"/>
                </a:solidFill>
              </a:rPr>
              <a:t>Cancer Discovery</a:t>
            </a:r>
            <a:r>
              <a:rPr lang="en-SG" dirty="0">
                <a:solidFill>
                  <a:schemeClr val="dk1"/>
                </a:solidFill>
              </a:rPr>
              <a:t>, </a:t>
            </a:r>
            <a:r>
              <a:rPr lang="en-SG" i="1" dirty="0">
                <a:solidFill>
                  <a:schemeClr val="dk1"/>
                </a:solidFill>
              </a:rPr>
              <a:t>1</a:t>
            </a:r>
            <a:r>
              <a:rPr lang="en-SG" dirty="0">
                <a:solidFill>
                  <a:schemeClr val="dk1"/>
                </a:solidFill>
              </a:rPr>
              <a:t>(2), 100–102. https://</a:t>
            </a:r>
            <a:r>
              <a:rPr lang="en-SG" dirty="0" err="1">
                <a:solidFill>
                  <a:schemeClr val="dk1"/>
                </a:solidFill>
              </a:rPr>
              <a:t>doi.org</a:t>
            </a:r>
            <a:r>
              <a:rPr lang="en-SG" dirty="0">
                <a:solidFill>
                  <a:schemeClr val="dk1"/>
                </a:solidFill>
              </a:rPr>
              <a:t>/10.1158/2159-8290.CD-11-0117</a:t>
            </a:r>
          </a:p>
          <a:p>
            <a:pPr marL="457200" lvl="0" indent="-298450" algn="l" rtl="0">
              <a:spcBef>
                <a:spcPts val="0"/>
              </a:spcBef>
              <a:spcAft>
                <a:spcPts val="0"/>
              </a:spcAft>
              <a:buClr>
                <a:schemeClr val="dk1"/>
              </a:buClr>
              <a:buSzPts val="1100"/>
              <a:buAutoNum type="arabicPeriod"/>
            </a:pPr>
            <a:r>
              <a:rPr lang="en-SG" dirty="0">
                <a:solidFill>
                  <a:schemeClr val="dk1"/>
                </a:solidFill>
              </a:rPr>
              <a:t>Lengyel, E. (2010). Ovarian cancer development and metastasis. </a:t>
            </a:r>
            <a:r>
              <a:rPr lang="en-SG" i="1" dirty="0">
                <a:solidFill>
                  <a:schemeClr val="dk1"/>
                </a:solidFill>
              </a:rPr>
              <a:t>The American Journal of Pathology</a:t>
            </a:r>
            <a:r>
              <a:rPr lang="en-SG" dirty="0">
                <a:solidFill>
                  <a:schemeClr val="dk1"/>
                </a:solidFill>
              </a:rPr>
              <a:t>, </a:t>
            </a:r>
            <a:r>
              <a:rPr lang="en-SG" i="1" dirty="0">
                <a:solidFill>
                  <a:schemeClr val="dk1"/>
                </a:solidFill>
              </a:rPr>
              <a:t>177</a:t>
            </a:r>
            <a:r>
              <a:rPr lang="en-SG" dirty="0">
                <a:solidFill>
                  <a:schemeClr val="dk1"/>
                </a:solidFill>
              </a:rPr>
              <a:t>(3), 1053–1064. https://</a:t>
            </a:r>
            <a:r>
              <a:rPr lang="en-SG" dirty="0" err="1">
                <a:solidFill>
                  <a:schemeClr val="dk1"/>
                </a:solidFill>
              </a:rPr>
              <a:t>doi.org</a:t>
            </a:r>
            <a:r>
              <a:rPr lang="en-SG" dirty="0">
                <a:solidFill>
                  <a:schemeClr val="dk1"/>
                </a:solidFill>
              </a:rPr>
              <a:t>/10.2353/ajpath.2010.100105</a:t>
            </a:r>
          </a:p>
        </p:txBody>
      </p:sp>
      <p:sp>
        <p:nvSpPr>
          <p:cNvPr id="4" name="Slide Number Placeholder 3"/>
          <p:cNvSpPr>
            <a:spLocks noGrp="1"/>
          </p:cNvSpPr>
          <p:nvPr>
            <p:ph type="sldNum" sz="quarter" idx="5"/>
          </p:nvPr>
        </p:nvSpPr>
        <p:spPr/>
        <p:txBody>
          <a:bodyPr/>
          <a:lstStyle/>
          <a:p>
            <a:fld id="{182C2774-C8AA-5646-B121-271F7937557D}" type="slidenum">
              <a:rPr lang="en-US" smtClean="0"/>
              <a:t>2</a:t>
            </a:fld>
            <a:endParaRPr lang="en-US"/>
          </a:p>
        </p:txBody>
      </p:sp>
    </p:spTree>
    <p:extLst>
      <p:ext uri="{BB962C8B-B14F-4D97-AF65-F5344CB8AC3E}">
        <p14:creationId xmlns:p14="http://schemas.microsoft.com/office/powerpoint/2010/main" val="3707939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effectLst/>
            </a:endParaRPr>
          </a:p>
        </p:txBody>
      </p:sp>
    </p:spTree>
    <p:extLst>
      <p:ext uri="{BB962C8B-B14F-4D97-AF65-F5344CB8AC3E}">
        <p14:creationId xmlns:p14="http://schemas.microsoft.com/office/powerpoint/2010/main" val="3199050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b="0" i="0" dirty="0">
                <a:solidFill>
                  <a:srgbClr val="212121"/>
                </a:solidFill>
                <a:effectLst/>
                <a:latin typeface="Cambria" panose="02040503050406030204" pitchFamily="18" charset="0"/>
              </a:rPr>
              <a:t>Before I move on to my methods of analysis, let me first explain what collective cell migration is and why it is significant. Collective cell migration involves a group of cells travelling together under certain patterns with a degree of coordination among the movement of individual cells. </a:t>
            </a:r>
            <a:r>
              <a:rPr lang="en-SG" b="0" i="0" dirty="0">
                <a:solidFill>
                  <a:srgbClr val="333333"/>
                </a:solidFill>
                <a:effectLst/>
                <a:latin typeface="Cambria" panose="02040503050406030204" pitchFamily="18" charset="0"/>
              </a:rPr>
              <a:t>In cancer, collective cell migration (left) is thought to be fronted by a select few leader cells. In some types of cancer, collective cell migration has been reported to have a greater potential for metastasis. </a:t>
            </a:r>
            <a:r>
              <a:rPr lang="en-US" b="0" i="0" dirty="0">
                <a:solidFill>
                  <a:srgbClr val="212121"/>
                </a:solidFill>
                <a:effectLst/>
                <a:latin typeface="Cambria" panose="02040503050406030204" pitchFamily="18" charset="0"/>
              </a:rPr>
              <a:t>Understanding whether this occurs in invading spheroids would be useful towards the analysis of certain types of phase transitions like jamming and unjamming. </a:t>
            </a:r>
            <a:r>
              <a:rPr lang="en-SG" b="0" i="0" dirty="0">
                <a:solidFill>
                  <a:srgbClr val="212121"/>
                </a:solidFill>
                <a:effectLst/>
                <a:latin typeface="Cambria" panose="02040503050406030204" pitchFamily="18" charset="0"/>
              </a:rPr>
              <a:t>Jamming is a phase transition in which the viscosity of the tissue increases with increasing cell density. In the jammed state, cells are thought to be confined in </a:t>
            </a:r>
            <a:r>
              <a:rPr lang="en-US" b="0" i="0" dirty="0">
                <a:solidFill>
                  <a:srgbClr val="212121"/>
                </a:solidFill>
                <a:effectLst/>
                <a:latin typeface="Cambria" panose="02040503050406030204" pitchFamily="18" charset="0"/>
              </a:rPr>
              <a:t>a solid-like cage.</a:t>
            </a:r>
            <a:endParaRPr lang="en-US" dirty="0"/>
          </a:p>
          <a:p>
            <a:pPr marL="158750" indent="0">
              <a:buNone/>
            </a:pPr>
            <a:endParaRPr lang="en-US" dirty="0"/>
          </a:p>
          <a:p>
            <a:pPr marL="158750" indent="0">
              <a:buNone/>
            </a:pPr>
            <a:r>
              <a:rPr lang="en-US" dirty="0"/>
              <a:t>References:</a:t>
            </a:r>
          </a:p>
          <a:p>
            <a:pPr marL="158750" indent="0">
              <a:buNone/>
            </a:pPr>
            <a:r>
              <a:rPr lang="en-US" dirty="0">
                <a:effectLst/>
              </a:rPr>
              <a:t>1. </a:t>
            </a:r>
            <a:r>
              <a:rPr lang="en-SG" dirty="0" err="1">
                <a:effectLst/>
              </a:rPr>
              <a:t>Spatarelu</a:t>
            </a:r>
            <a:r>
              <a:rPr lang="en-SG" dirty="0">
                <a:effectLst/>
              </a:rPr>
              <a:t>, C.-P., Zhang, H., </a:t>
            </a:r>
            <a:r>
              <a:rPr lang="en-SG" dirty="0" err="1">
                <a:effectLst/>
              </a:rPr>
              <a:t>Trung</a:t>
            </a:r>
            <a:r>
              <a:rPr lang="en-SG" dirty="0">
                <a:effectLst/>
              </a:rPr>
              <a:t> Nguyen, D., Han, X., Liu, R., Guo, Q., </a:t>
            </a:r>
            <a:r>
              <a:rPr lang="en-SG" dirty="0" err="1">
                <a:effectLst/>
              </a:rPr>
              <a:t>Notbohm</a:t>
            </a:r>
            <a:r>
              <a:rPr lang="en-SG" dirty="0">
                <a:effectLst/>
              </a:rPr>
              <a:t>, J., Fan, J., Liu, L., &amp; Chen, Z. (2019). Biomechanics of collective cell migration in cancer progression: Experimental and computational methods. </a:t>
            </a:r>
            <a:r>
              <a:rPr lang="en-SG" i="1" dirty="0">
                <a:effectLst/>
              </a:rPr>
              <a:t>ACS Biomaterials Science &amp; Engineering</a:t>
            </a:r>
            <a:r>
              <a:rPr lang="en-SG" dirty="0">
                <a:effectLst/>
              </a:rPr>
              <a:t>, </a:t>
            </a:r>
            <a:r>
              <a:rPr lang="en-SG" i="1" dirty="0">
                <a:effectLst/>
              </a:rPr>
              <a:t>5</a:t>
            </a:r>
            <a:r>
              <a:rPr lang="en-SG" dirty="0">
                <a:effectLst/>
              </a:rPr>
              <a:t>(8), 3766–3787. https://</a:t>
            </a:r>
            <a:r>
              <a:rPr lang="en-SG" dirty="0" err="1">
                <a:effectLst/>
              </a:rPr>
              <a:t>doi.org</a:t>
            </a:r>
            <a:r>
              <a:rPr lang="en-SG" dirty="0">
                <a:effectLst/>
              </a:rPr>
              <a:t>/10.1021/acsbiomaterials.8b01428</a:t>
            </a:r>
            <a:endParaRPr lang="en-US" dirty="0">
              <a:effectLst/>
            </a:endParaRPr>
          </a:p>
          <a:p>
            <a:pPr marL="158750" indent="0">
              <a:buNone/>
            </a:pPr>
            <a:r>
              <a:rPr lang="en-US" dirty="0">
                <a:effectLst/>
              </a:rPr>
              <a:t>2. </a:t>
            </a:r>
            <a:r>
              <a:rPr lang="en-SG" dirty="0">
                <a:effectLst/>
              </a:rPr>
              <a:t>Yang, Y., Zheng, H., Zhan, Y., &amp; Fan, S. (2019). An emerging </a:t>
            </a:r>
            <a:r>
              <a:rPr lang="en-SG" dirty="0" err="1">
                <a:effectLst/>
              </a:rPr>
              <a:t>tumor</a:t>
            </a:r>
            <a:r>
              <a:rPr lang="en-SG" dirty="0">
                <a:effectLst/>
              </a:rPr>
              <a:t> invasion mechanism about the collective cell migration. </a:t>
            </a:r>
            <a:r>
              <a:rPr lang="en-SG" i="1" dirty="0">
                <a:effectLst/>
              </a:rPr>
              <a:t>American Journal of Translational Research</a:t>
            </a:r>
            <a:r>
              <a:rPr lang="en-SG" dirty="0">
                <a:effectLst/>
              </a:rPr>
              <a:t>, </a:t>
            </a:r>
            <a:r>
              <a:rPr lang="en-SG" i="1" dirty="0">
                <a:effectLst/>
              </a:rPr>
              <a:t>11</a:t>
            </a:r>
            <a:r>
              <a:rPr lang="en-SG" dirty="0">
                <a:effectLst/>
              </a:rPr>
              <a:t>(9), 5301–5312. https://</a:t>
            </a:r>
            <a:r>
              <a:rPr lang="en-SG" dirty="0" err="1">
                <a:effectLst/>
              </a:rPr>
              <a:t>www.ncbi.nlm.nih.gov</a:t>
            </a:r>
            <a:r>
              <a:rPr lang="en-SG" dirty="0">
                <a:effectLst/>
              </a:rPr>
              <a:t>/</a:t>
            </a:r>
            <a:r>
              <a:rPr lang="en-SG" dirty="0" err="1">
                <a:effectLst/>
              </a:rPr>
              <a:t>pmc</a:t>
            </a:r>
            <a:r>
              <a:rPr lang="en-SG" dirty="0">
                <a:effectLst/>
              </a:rPr>
              <a:t>/articles/PMC6789225/</a:t>
            </a:r>
          </a:p>
        </p:txBody>
      </p:sp>
    </p:spTree>
    <p:extLst>
      <p:ext uri="{BB962C8B-B14F-4D97-AF65-F5344CB8AC3E}">
        <p14:creationId xmlns:p14="http://schemas.microsoft.com/office/powerpoint/2010/main" val="5678973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0056de0eca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20056de0eca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Let’s take one timepoint as an example. For each cell in the spheroid, I would calculate its velocity as per the method mentioned earlier. Then, for every pair of cells in the spheroid, I would calculate their distance and inner product between their velocities. The inner product indicates the relationship between the direction of motion of two different cells. Next, these inner product values would be grouped based on the distance between the cells and the average would be taken over all cells in that group, to obtain a value that summarises how the motion of neighbouring cells are related. Lastly, I plotted graphs of correlation against distance to see if cells closer to one another have a better correlation than cells that are further apart.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26734f441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26734f441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a single point in time, this is how the graphs of correlation against distance would look like. The high correlation values for short distances in non-invading spheroids (right) show that the cells migrate collectively. In addition, this collective migration in non-invading spheroids is less pronounced for cells that are further apart. However, for invading spheroids, the correlation values mostly fluctuate around 0, showing a lack of correlation between the direction of movement of </a:t>
            </a:r>
            <a:r>
              <a:rPr lang="en-US" dirty="0" err="1"/>
              <a:t>neighbouring</a:t>
            </a:r>
            <a:r>
              <a:rPr lang="en-US" dirty="0"/>
              <a:t> cells. This could be due to two possibilities.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Top and bottom analysis not shown because: for invading spheroids, bottom correlation values were generally more scattered (but this was not uniform across all timepoints); and for non-invading spheroids, there was no significant difference between the top and bottom.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26734f441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26734f441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first possibility is that cells in invading spheroids migrate in a scattered and relatively uncoordinated manner, as shown in the diagram 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References: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effectLst/>
              </a:rPr>
              <a:t>1. </a:t>
            </a:r>
            <a:r>
              <a:rPr lang="en-SG" dirty="0" err="1">
                <a:effectLst/>
              </a:rPr>
              <a:t>Malinverno</a:t>
            </a:r>
            <a:r>
              <a:rPr lang="en-SG" dirty="0">
                <a:effectLst/>
              </a:rPr>
              <a:t>, C., </a:t>
            </a:r>
            <a:r>
              <a:rPr lang="en-SG" dirty="0" err="1">
                <a:effectLst/>
              </a:rPr>
              <a:t>Corallino</a:t>
            </a:r>
            <a:r>
              <a:rPr lang="en-SG" dirty="0">
                <a:effectLst/>
              </a:rPr>
              <a:t>, S., </a:t>
            </a:r>
            <a:r>
              <a:rPr lang="en-SG" dirty="0" err="1">
                <a:effectLst/>
              </a:rPr>
              <a:t>Giavazzi</a:t>
            </a:r>
            <a:r>
              <a:rPr lang="en-SG" dirty="0">
                <a:effectLst/>
              </a:rPr>
              <a:t>, F., </a:t>
            </a:r>
            <a:r>
              <a:rPr lang="en-SG" dirty="0" err="1">
                <a:effectLst/>
              </a:rPr>
              <a:t>Bergert</a:t>
            </a:r>
            <a:r>
              <a:rPr lang="en-SG" dirty="0">
                <a:effectLst/>
              </a:rPr>
              <a:t>, M., Li, Q., Leoni, M., </a:t>
            </a:r>
            <a:r>
              <a:rPr lang="en-SG" dirty="0" err="1">
                <a:effectLst/>
              </a:rPr>
              <a:t>Disanza</a:t>
            </a:r>
            <a:r>
              <a:rPr lang="en-SG" dirty="0">
                <a:effectLst/>
              </a:rPr>
              <a:t>, A., </a:t>
            </a:r>
            <a:r>
              <a:rPr lang="en-SG" dirty="0" err="1">
                <a:effectLst/>
              </a:rPr>
              <a:t>Frittoli</a:t>
            </a:r>
            <a:r>
              <a:rPr lang="en-SG" dirty="0">
                <a:effectLst/>
              </a:rPr>
              <a:t>, E., </a:t>
            </a:r>
            <a:r>
              <a:rPr lang="en-SG" dirty="0" err="1">
                <a:effectLst/>
              </a:rPr>
              <a:t>Oldani</a:t>
            </a:r>
            <a:r>
              <a:rPr lang="en-SG" dirty="0">
                <a:effectLst/>
              </a:rPr>
              <a:t>, A., Martini, E., </a:t>
            </a:r>
            <a:r>
              <a:rPr lang="en-SG" dirty="0" err="1">
                <a:effectLst/>
              </a:rPr>
              <a:t>Lendenmann</a:t>
            </a:r>
            <a:r>
              <a:rPr lang="en-SG" dirty="0">
                <a:effectLst/>
              </a:rPr>
              <a:t>, T., </a:t>
            </a:r>
            <a:r>
              <a:rPr lang="en-SG" dirty="0" err="1">
                <a:effectLst/>
              </a:rPr>
              <a:t>Deflorian</a:t>
            </a:r>
            <a:r>
              <a:rPr lang="en-SG" dirty="0">
                <a:effectLst/>
              </a:rPr>
              <a:t>, G., </a:t>
            </a:r>
            <a:r>
              <a:rPr lang="en-SG" dirty="0" err="1">
                <a:effectLst/>
              </a:rPr>
              <a:t>Beznoussenko</a:t>
            </a:r>
            <a:r>
              <a:rPr lang="en-SG" dirty="0">
                <a:effectLst/>
              </a:rPr>
              <a:t>, G. V., </a:t>
            </a:r>
            <a:r>
              <a:rPr lang="en-SG" dirty="0" err="1">
                <a:effectLst/>
              </a:rPr>
              <a:t>Poulikakos</a:t>
            </a:r>
            <a:r>
              <a:rPr lang="en-SG" dirty="0">
                <a:effectLst/>
              </a:rPr>
              <a:t>, D., </a:t>
            </a:r>
            <a:r>
              <a:rPr lang="en-SG" dirty="0" err="1">
                <a:effectLst/>
              </a:rPr>
              <a:t>Haur</a:t>
            </a:r>
            <a:r>
              <a:rPr lang="en-SG" dirty="0">
                <a:effectLst/>
              </a:rPr>
              <a:t>, O. K., </a:t>
            </a:r>
            <a:r>
              <a:rPr lang="en-SG" dirty="0" err="1">
                <a:effectLst/>
              </a:rPr>
              <a:t>Uroz</a:t>
            </a:r>
            <a:r>
              <a:rPr lang="en-SG" dirty="0">
                <a:effectLst/>
              </a:rPr>
              <a:t>, M., </a:t>
            </a:r>
            <a:r>
              <a:rPr lang="en-SG" dirty="0" err="1">
                <a:effectLst/>
              </a:rPr>
              <a:t>Trepat</a:t>
            </a:r>
            <a:r>
              <a:rPr lang="en-SG" dirty="0">
                <a:effectLst/>
              </a:rPr>
              <a:t>, X., </a:t>
            </a:r>
            <a:r>
              <a:rPr lang="en-SG" dirty="0" err="1">
                <a:effectLst/>
              </a:rPr>
              <a:t>Parazzoli</a:t>
            </a:r>
            <a:r>
              <a:rPr lang="en-SG" dirty="0">
                <a:effectLst/>
              </a:rPr>
              <a:t>, D., </a:t>
            </a:r>
            <a:r>
              <a:rPr lang="en-SG" dirty="0" err="1">
                <a:effectLst/>
              </a:rPr>
              <a:t>Maiuri</a:t>
            </a:r>
            <a:r>
              <a:rPr lang="en-SG" dirty="0">
                <a:effectLst/>
              </a:rPr>
              <a:t>, P., … </a:t>
            </a:r>
            <a:r>
              <a:rPr lang="en-SG" dirty="0" err="1">
                <a:effectLst/>
              </a:rPr>
              <a:t>Scita</a:t>
            </a:r>
            <a:r>
              <a:rPr lang="en-SG" dirty="0">
                <a:effectLst/>
              </a:rPr>
              <a:t>, G. (2017). Endocytic reawakening of motility in jammed epithelia. </a:t>
            </a:r>
            <a:r>
              <a:rPr lang="en-SG" i="1" dirty="0">
                <a:effectLst/>
              </a:rPr>
              <a:t>Nature Materials</a:t>
            </a:r>
            <a:r>
              <a:rPr lang="en-SG" dirty="0">
                <a:effectLst/>
              </a:rPr>
              <a:t>, </a:t>
            </a:r>
            <a:r>
              <a:rPr lang="en-SG" i="1" dirty="0">
                <a:effectLst/>
              </a:rPr>
              <a:t>16</a:t>
            </a:r>
            <a:r>
              <a:rPr lang="en-SG" dirty="0">
                <a:effectLst/>
              </a:rPr>
              <a:t>(5), 587–596. https://</a:t>
            </a:r>
            <a:r>
              <a:rPr lang="en-SG" dirty="0" err="1">
                <a:effectLst/>
              </a:rPr>
              <a:t>doi.org</a:t>
            </a:r>
            <a:r>
              <a:rPr lang="en-SG" dirty="0">
                <a:effectLst/>
              </a:rPr>
              <a:t>/10.1038/nmat4848</a:t>
            </a:r>
          </a:p>
        </p:txBody>
      </p:sp>
    </p:spTree>
    <p:extLst>
      <p:ext uri="{BB962C8B-B14F-4D97-AF65-F5344CB8AC3E}">
        <p14:creationId xmlns:p14="http://schemas.microsoft.com/office/powerpoint/2010/main" val="2614276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26734f441b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26734f441b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possibility is that cells in invading spheroids migrate collectively but undergo </a:t>
            </a:r>
            <a:r>
              <a:rPr lang="en-US" dirty="0" err="1"/>
              <a:t>neighbour</a:t>
            </a:r>
            <a:r>
              <a:rPr lang="en-US" dirty="0"/>
              <a:t> exchange, which results from a topology change that occurs with the </a:t>
            </a:r>
            <a:r>
              <a:rPr lang="en-US" dirty="0" err="1"/>
              <a:t>remodelling</a:t>
            </a:r>
            <a:r>
              <a:rPr lang="en-US" dirty="0"/>
              <a:t> of cell-cell contacts. Topology change occurs when a cell loses or gains new contact with </a:t>
            </a:r>
            <a:r>
              <a:rPr lang="en-US" dirty="0" err="1"/>
              <a:t>neighbouring</a:t>
            </a:r>
            <a:r>
              <a:rPr lang="en-US" dirty="0"/>
              <a:t> cells. Here is a 2D</a:t>
            </a:r>
            <a:r>
              <a:rPr lang="en-SG" dirty="0"/>
              <a:t> representation of cell intercalation, which is what happens during neighbour exchange. (</a:t>
            </a:r>
            <a:r>
              <a:rPr lang="en-SG" dirty="0" err="1"/>
              <a:t>i</a:t>
            </a:r>
            <a:r>
              <a:rPr lang="en-SG" dirty="0"/>
              <a:t>-ii): a cell junction shrinks, (ii)-(iii): a new junction forms, and (iii)-(iv): extends. This would explain the weak correlation between the direction of movement of cell neighbours because the cells are constantly rearranging themselves in the spheroids.</a:t>
            </a:r>
            <a:r>
              <a:rPr lang="en-US" dirty="0"/>
              <a:t> Taking into account that individual cells are observed to undergo directed migration, this could be a plausible explanation for the results observed if the cells were to be migrating both collectively and in a single direction.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Cell intercalation: type 1 (T1) transition in foam physics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References: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effectLst/>
              </a:rPr>
              <a:t>1. </a:t>
            </a:r>
            <a:r>
              <a:rPr lang="en-SG" dirty="0" err="1">
                <a:effectLst/>
              </a:rPr>
              <a:t>Rauzi</a:t>
            </a:r>
            <a:r>
              <a:rPr lang="en-SG" dirty="0">
                <a:effectLst/>
              </a:rPr>
              <a:t>, M. (2020). Cell intercalation in a simple epithelium. </a:t>
            </a:r>
            <a:r>
              <a:rPr lang="en-SG" i="1" dirty="0">
                <a:effectLst/>
              </a:rPr>
              <a:t>Philosophical Transactions of the Royal Society B: Biological Sciences</a:t>
            </a:r>
            <a:r>
              <a:rPr lang="en-SG" dirty="0">
                <a:effectLst/>
              </a:rPr>
              <a:t>, </a:t>
            </a:r>
            <a:r>
              <a:rPr lang="en-SG" i="1" dirty="0">
                <a:effectLst/>
              </a:rPr>
              <a:t>375</a:t>
            </a:r>
            <a:r>
              <a:rPr lang="en-SG" dirty="0">
                <a:effectLst/>
              </a:rPr>
              <a:t>(1809), 20190552. https://</a:t>
            </a:r>
            <a:r>
              <a:rPr lang="en-SG" dirty="0" err="1">
                <a:effectLst/>
              </a:rPr>
              <a:t>doi.org</a:t>
            </a:r>
            <a:r>
              <a:rPr lang="en-SG" dirty="0">
                <a:effectLst/>
              </a:rPr>
              <a:t>/10.1098/rstb.2019.0552</a:t>
            </a:r>
          </a:p>
        </p:txBody>
      </p:sp>
    </p:spTree>
    <p:extLst>
      <p:ext uri="{BB962C8B-B14F-4D97-AF65-F5344CB8AC3E}">
        <p14:creationId xmlns:p14="http://schemas.microsoft.com/office/powerpoint/2010/main" val="3819323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Collective cell migration is not observed in invading spheroids from my data alone, but this could either be due to </a:t>
            </a:r>
            <a:r>
              <a:rPr lang="en-US" dirty="0" err="1"/>
              <a:t>neighbour</a:t>
            </a:r>
            <a:r>
              <a:rPr lang="en-US" dirty="0"/>
              <a:t> exchange or imply that single cell directed migration can occur without collective cell migration.</a:t>
            </a:r>
          </a:p>
          <a:p>
            <a:pPr marL="158750" indent="0">
              <a:buNone/>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Learning outcomes: work independently, integrate knowledge from difference Science disciplines (Physics, Cell Biology – these two are the basis of Mechanobiology)</a:t>
            </a:r>
          </a:p>
        </p:txBody>
      </p:sp>
    </p:spTree>
    <p:extLst>
      <p:ext uri="{BB962C8B-B14F-4D97-AF65-F5344CB8AC3E}">
        <p14:creationId xmlns:p14="http://schemas.microsoft.com/office/powerpoint/2010/main" val="3069739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f298a51880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f298a51880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Some possible future work that could be done to supplement my analysis would be to find out how cell number varies across samples and whether this affects spheroid invasion. </a:t>
            </a:r>
            <a:r>
              <a:rPr lang="en-SG" dirty="0">
                <a:solidFill>
                  <a:schemeClr val="dk1"/>
                </a:solidFill>
              </a:rPr>
              <a:t>T</a:t>
            </a:r>
            <a:r>
              <a:rPr lang="en" dirty="0">
                <a:solidFill>
                  <a:schemeClr val="dk1"/>
                </a:solidFill>
              </a:rPr>
              <a:t>his can be done by first, segmenting the cancer spheroids from their images to obtain labels identifying the cells, then followed by cell counting using </a:t>
            </a:r>
            <a:r>
              <a:rPr lang="en" dirty="0" err="1">
                <a:solidFill>
                  <a:schemeClr val="dk1"/>
                </a:solidFill>
              </a:rPr>
              <a:t>Imaris</a:t>
            </a:r>
            <a:r>
              <a:rPr lang="en" dirty="0">
                <a:solidFill>
                  <a:schemeClr val="dk1"/>
                </a:solidFill>
              </a:rPr>
              <a:t>.</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SG" dirty="0"/>
              <a:t>Composite: red - image, green - label, correctly labelled nuclei – yellow</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SG" dirty="0"/>
              <a:t>Image credit: Celestine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 dirty="0"/>
              <a:t>Finally, I would like to acknowledge the assistance given to me by various individuals, including Prof Low Boon </a:t>
            </a:r>
            <a:r>
              <a:rPr lang="en" dirty="0" err="1"/>
              <a:t>Chuan</a:t>
            </a:r>
            <a:r>
              <a:rPr lang="en" dirty="0"/>
              <a:t> and his lab members, who gave me much-needed feedback during lab meetings, Celestine and Daniella, who did the segmentation and tracking prior to my analysis and provided some of the images and the movie in this presentation, Tetsuya and </a:t>
            </a:r>
            <a:r>
              <a:rPr lang="en" dirty="0" err="1"/>
              <a:t>Yuting</a:t>
            </a:r>
            <a:r>
              <a:rPr lang="en" dirty="0"/>
              <a:t>, who guided me on the Physics concepts and computational methods relevant to my analysis, and my mentor </a:t>
            </a:r>
            <a:r>
              <a:rPr lang="en" dirty="0" err="1"/>
              <a:t>Selwin</a:t>
            </a:r>
            <a:r>
              <a:rPr lang="en" dirty="0"/>
              <a:t>, who helped me better understand the biological significance of my project and was always ready to give me feedback.</a:t>
            </a:r>
            <a:endParaRPr lang="en-US" dirty="0"/>
          </a:p>
        </p:txBody>
      </p:sp>
    </p:spTree>
    <p:extLst>
      <p:ext uri="{BB962C8B-B14F-4D97-AF65-F5344CB8AC3E}">
        <p14:creationId xmlns:p14="http://schemas.microsoft.com/office/powerpoint/2010/main" val="929346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None/>
            </a:pPr>
            <a:r>
              <a:rPr lang="en-SG" dirty="0"/>
              <a:t>Ovarian cancer cell spheroids were cultured beforehand by </a:t>
            </a:r>
            <a:r>
              <a:rPr lang="en-SG" dirty="0" err="1"/>
              <a:t>Selwin</a:t>
            </a:r>
            <a:r>
              <a:rPr lang="en-SG" dirty="0"/>
              <a:t> and Celestine according to this workflow. Mesothelial cells were labelled using H2b-mNeon. Most tumour spheroids are mass or grape-like.</a:t>
            </a:r>
          </a:p>
          <a:p>
            <a:pPr marL="0" lvl="0" indent="0" algn="l" rtl="0">
              <a:lnSpc>
                <a:spcPct val="100000"/>
              </a:lnSpc>
              <a:spcBef>
                <a:spcPts val="0"/>
              </a:spcBef>
              <a:spcAft>
                <a:spcPts val="0"/>
              </a:spcAft>
              <a:buNone/>
            </a:pPr>
            <a:endParaRPr lang="en-SG"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H2b-mNeon: Fusion protein consisting of histone 2B and a GFP alternative, used as a fluorescent nuclei marker</a:t>
            </a:r>
          </a:p>
          <a:p>
            <a:pPr marL="0" lvl="0" indent="0" algn="l" rtl="0">
              <a:lnSpc>
                <a:spcPct val="100000"/>
              </a:lnSpc>
              <a:spcBef>
                <a:spcPts val="0"/>
              </a:spcBef>
              <a:spcAft>
                <a:spcPts val="0"/>
              </a:spcAft>
              <a:buNone/>
            </a:pPr>
            <a:r>
              <a:rPr lang="en-SG" dirty="0"/>
              <a:t>Slide credit: </a:t>
            </a:r>
            <a:r>
              <a:rPr lang="en-SG" dirty="0" err="1"/>
              <a:t>Selwin</a:t>
            </a:r>
            <a:endParaRPr lang="en-SG" dirty="0"/>
          </a:p>
          <a:p>
            <a:pPr marL="0" lvl="0" indent="0" algn="l" rtl="0">
              <a:lnSpc>
                <a:spcPct val="100000"/>
              </a:lnSpc>
              <a:spcBef>
                <a:spcPts val="0"/>
              </a:spcBef>
              <a:spcAft>
                <a:spcPts val="0"/>
              </a:spcAft>
              <a:buNone/>
            </a:pPr>
            <a:r>
              <a:rPr lang="en-SG" dirty="0"/>
              <a:t>References:</a:t>
            </a:r>
          </a:p>
          <a:p>
            <a:pPr marL="457200" lvl="0" indent="-298450" algn="l" rtl="0">
              <a:lnSpc>
                <a:spcPct val="100000"/>
              </a:lnSpc>
              <a:spcBef>
                <a:spcPts val="0"/>
              </a:spcBef>
              <a:spcAft>
                <a:spcPts val="0"/>
              </a:spcAft>
              <a:buSzPts val="1100"/>
              <a:buAutoNum type="arabicPeriod"/>
            </a:pPr>
            <a:r>
              <a:rPr lang="en-SG" dirty="0">
                <a:solidFill>
                  <a:schemeClr val="dk1"/>
                </a:solidFill>
              </a:rPr>
              <a:t>Kenny, P. A., Lee, G. Y., Myers, C. A., Neve, R. M., </a:t>
            </a:r>
            <a:r>
              <a:rPr lang="en-SG" dirty="0" err="1">
                <a:solidFill>
                  <a:schemeClr val="dk1"/>
                </a:solidFill>
              </a:rPr>
              <a:t>Semeiks</a:t>
            </a:r>
            <a:r>
              <a:rPr lang="en-SG" dirty="0">
                <a:solidFill>
                  <a:schemeClr val="dk1"/>
                </a:solidFill>
              </a:rPr>
              <a:t>, J. R., Spellman, P. T., Lorenz, K., Lee, E. H., </a:t>
            </a:r>
            <a:r>
              <a:rPr lang="en-SG" dirty="0" err="1">
                <a:solidFill>
                  <a:schemeClr val="dk1"/>
                </a:solidFill>
              </a:rPr>
              <a:t>Barcellos</a:t>
            </a:r>
            <a:r>
              <a:rPr lang="en-SG" dirty="0">
                <a:solidFill>
                  <a:schemeClr val="dk1"/>
                </a:solidFill>
              </a:rPr>
              <a:t>-Hoff, M. H., Petersen, O. W., Gray, J. W., &amp; Bissell, M. J. (2007). The morphologies of breast cancer cell lines in three-dimensional assays correlate with their profiles of gene expression. </a:t>
            </a:r>
            <a:r>
              <a:rPr lang="en-SG" i="1" dirty="0">
                <a:solidFill>
                  <a:schemeClr val="dk1"/>
                </a:solidFill>
              </a:rPr>
              <a:t>Molecular Oncology</a:t>
            </a:r>
            <a:r>
              <a:rPr lang="en-SG" dirty="0">
                <a:solidFill>
                  <a:schemeClr val="dk1"/>
                </a:solidFill>
              </a:rPr>
              <a:t>, </a:t>
            </a:r>
            <a:r>
              <a:rPr lang="en-SG" i="1" dirty="0">
                <a:solidFill>
                  <a:schemeClr val="dk1"/>
                </a:solidFill>
              </a:rPr>
              <a:t>1</a:t>
            </a:r>
            <a:r>
              <a:rPr lang="en-SG" dirty="0">
                <a:solidFill>
                  <a:schemeClr val="dk1"/>
                </a:solidFill>
              </a:rPr>
              <a:t>(1), 84–96. https://</a:t>
            </a:r>
            <a:r>
              <a:rPr lang="en-SG" dirty="0" err="1">
                <a:solidFill>
                  <a:schemeClr val="dk1"/>
                </a:solidFill>
              </a:rPr>
              <a:t>doi.org</a:t>
            </a:r>
            <a:r>
              <a:rPr lang="en-SG" dirty="0">
                <a:solidFill>
                  <a:schemeClr val="dk1"/>
                </a:solidFill>
              </a:rPr>
              <a:t>/10.1016/j.molonc.2007.02.004</a:t>
            </a:r>
          </a:p>
        </p:txBody>
      </p:sp>
      <p:sp>
        <p:nvSpPr>
          <p:cNvPr id="4" name="Slide Number Placeholder 3"/>
          <p:cNvSpPr>
            <a:spLocks noGrp="1"/>
          </p:cNvSpPr>
          <p:nvPr>
            <p:ph type="sldNum" sz="quarter" idx="5"/>
          </p:nvPr>
        </p:nvSpPr>
        <p:spPr/>
        <p:txBody>
          <a:bodyPr/>
          <a:lstStyle/>
          <a:p>
            <a:fld id="{BA3BA48D-5FDD-334E-B643-8354486C210E}" type="slidenum">
              <a:rPr lang="en-US" smtClean="0"/>
              <a:t>30</a:t>
            </a:fld>
            <a:endParaRPr lang="en-US"/>
          </a:p>
        </p:txBody>
      </p:sp>
    </p:spTree>
    <p:extLst>
      <p:ext uri="{BB962C8B-B14F-4D97-AF65-F5344CB8AC3E}">
        <p14:creationId xmlns:p14="http://schemas.microsoft.com/office/powerpoint/2010/main" val="1095967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dirty="0"/>
              <a:t>Here is a depiction of how ovarian cancer spheroids invade the mesothelial layer, as found in previous studies.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600" dirty="0"/>
              <a:t>Given that the underlying pattern of cell dynamics during spheroid invasion remains unclear, my project aimed to find out whether there is a difference in cell migration between invading and non-invading spheroids.</a:t>
            </a:r>
          </a:p>
          <a:p>
            <a:pPr marL="158750" indent="0">
              <a:buNone/>
            </a:pPr>
            <a:endParaRPr lang="en-US" sz="1600" dirty="0"/>
          </a:p>
          <a:p>
            <a:pPr marL="158750" indent="0">
              <a:buNone/>
            </a:pPr>
            <a:r>
              <a:rPr lang="en-US" sz="1600" dirty="0" err="1"/>
              <a:t>Submesothelial</a:t>
            </a:r>
            <a:r>
              <a:rPr lang="en-US" sz="1600" dirty="0"/>
              <a:t>: just beneath mesothelial surface</a:t>
            </a:r>
          </a:p>
          <a:p>
            <a:pPr marL="158750" indent="0">
              <a:buNone/>
            </a:pPr>
            <a:r>
              <a:rPr lang="en-US" sz="1600" dirty="0"/>
              <a:t>Slide credit: Kang Wei</a:t>
            </a:r>
          </a:p>
          <a:p>
            <a:pPr marL="158750" indent="0">
              <a:buNone/>
            </a:pPr>
            <a:r>
              <a:rPr lang="en-US" sz="1600" dirty="0"/>
              <a:t>References:</a:t>
            </a:r>
          </a:p>
          <a:p>
            <a:pPr marL="457200" lvl="0" indent="-298450" algn="l" rtl="0">
              <a:lnSpc>
                <a:spcPct val="100000"/>
              </a:lnSpc>
              <a:spcBef>
                <a:spcPts val="0"/>
              </a:spcBef>
              <a:spcAft>
                <a:spcPts val="0"/>
              </a:spcAft>
              <a:buSzPts val="1100"/>
              <a:buAutoNum type="arabicPeriod"/>
            </a:pPr>
            <a:r>
              <a:rPr lang="en-SG" sz="1600" dirty="0" err="1">
                <a:solidFill>
                  <a:schemeClr val="dk1"/>
                </a:solidFill>
              </a:rPr>
              <a:t>Davidowitz</a:t>
            </a:r>
            <a:r>
              <a:rPr lang="en-SG" sz="1600" dirty="0">
                <a:solidFill>
                  <a:schemeClr val="dk1"/>
                </a:solidFill>
              </a:rPr>
              <a:t>, R. A., </a:t>
            </a:r>
            <a:r>
              <a:rPr lang="en-SG" sz="1600" dirty="0" err="1">
                <a:solidFill>
                  <a:schemeClr val="dk1"/>
                </a:solidFill>
              </a:rPr>
              <a:t>Selfors</a:t>
            </a:r>
            <a:r>
              <a:rPr lang="en-SG" sz="1600" dirty="0">
                <a:solidFill>
                  <a:schemeClr val="dk1"/>
                </a:solidFill>
              </a:rPr>
              <a:t>, L. M., </a:t>
            </a:r>
            <a:r>
              <a:rPr lang="en-SG" sz="1600" dirty="0" err="1">
                <a:solidFill>
                  <a:schemeClr val="dk1"/>
                </a:solidFill>
              </a:rPr>
              <a:t>Iwanicki</a:t>
            </a:r>
            <a:r>
              <a:rPr lang="en-SG" sz="1600" dirty="0">
                <a:solidFill>
                  <a:schemeClr val="dk1"/>
                </a:solidFill>
              </a:rPr>
              <a:t>, M. P., Elias, K. M., Karst, A., Piao, H., Ince, T. A., </a:t>
            </a:r>
            <a:r>
              <a:rPr lang="en-SG" sz="1600" dirty="0" err="1">
                <a:solidFill>
                  <a:schemeClr val="dk1"/>
                </a:solidFill>
              </a:rPr>
              <a:t>Drage</a:t>
            </a:r>
            <a:r>
              <a:rPr lang="en-SG" sz="1600" dirty="0">
                <a:solidFill>
                  <a:schemeClr val="dk1"/>
                </a:solidFill>
              </a:rPr>
              <a:t>, M. G., Dering, J., </a:t>
            </a:r>
            <a:r>
              <a:rPr lang="en-SG" sz="1600" dirty="0" err="1">
                <a:solidFill>
                  <a:schemeClr val="dk1"/>
                </a:solidFill>
              </a:rPr>
              <a:t>Konecny</a:t>
            </a:r>
            <a:r>
              <a:rPr lang="en-SG" sz="1600" dirty="0">
                <a:solidFill>
                  <a:schemeClr val="dk1"/>
                </a:solidFill>
              </a:rPr>
              <a:t>, G. E., </a:t>
            </a:r>
            <a:r>
              <a:rPr lang="en-SG" sz="1600" dirty="0" err="1">
                <a:solidFill>
                  <a:schemeClr val="dk1"/>
                </a:solidFill>
              </a:rPr>
              <a:t>Matulonis</a:t>
            </a:r>
            <a:r>
              <a:rPr lang="en-SG" sz="1600" dirty="0">
                <a:solidFill>
                  <a:schemeClr val="dk1"/>
                </a:solidFill>
              </a:rPr>
              <a:t>, U., Mills, G. B., </a:t>
            </a:r>
            <a:r>
              <a:rPr lang="en-SG" sz="1600" dirty="0" err="1">
                <a:solidFill>
                  <a:schemeClr val="dk1"/>
                </a:solidFill>
              </a:rPr>
              <a:t>Slamon</a:t>
            </a:r>
            <a:r>
              <a:rPr lang="en-SG" sz="1600" dirty="0">
                <a:solidFill>
                  <a:schemeClr val="dk1"/>
                </a:solidFill>
              </a:rPr>
              <a:t>, D. J., </a:t>
            </a:r>
            <a:r>
              <a:rPr lang="en-SG" sz="1600" dirty="0" err="1">
                <a:solidFill>
                  <a:schemeClr val="dk1"/>
                </a:solidFill>
              </a:rPr>
              <a:t>Drapkin</a:t>
            </a:r>
            <a:r>
              <a:rPr lang="en-SG" sz="1600" dirty="0">
                <a:solidFill>
                  <a:schemeClr val="dk1"/>
                </a:solidFill>
              </a:rPr>
              <a:t>, R., &amp; </a:t>
            </a:r>
            <a:r>
              <a:rPr lang="en-SG" sz="1600" dirty="0" err="1">
                <a:solidFill>
                  <a:schemeClr val="dk1"/>
                </a:solidFill>
              </a:rPr>
              <a:t>Brugge</a:t>
            </a:r>
            <a:r>
              <a:rPr lang="en-SG" sz="1600" dirty="0">
                <a:solidFill>
                  <a:schemeClr val="dk1"/>
                </a:solidFill>
              </a:rPr>
              <a:t>, J. S. (2014). Mesenchymal gene program–expressing ovarian cancer spheroids exhibit enhanced mesothelial clearance. </a:t>
            </a:r>
            <a:r>
              <a:rPr lang="en-SG" sz="1600" i="1" dirty="0">
                <a:solidFill>
                  <a:schemeClr val="dk1"/>
                </a:solidFill>
              </a:rPr>
              <a:t>Journal of Clinical Investigation</a:t>
            </a:r>
            <a:r>
              <a:rPr lang="en-SG" sz="1600" dirty="0">
                <a:solidFill>
                  <a:schemeClr val="dk1"/>
                </a:solidFill>
              </a:rPr>
              <a:t>, </a:t>
            </a:r>
            <a:r>
              <a:rPr lang="en-SG" sz="1600" i="1" dirty="0">
                <a:solidFill>
                  <a:schemeClr val="dk1"/>
                </a:solidFill>
              </a:rPr>
              <a:t>124</a:t>
            </a:r>
            <a:r>
              <a:rPr lang="en-SG" sz="1600" dirty="0">
                <a:solidFill>
                  <a:schemeClr val="dk1"/>
                </a:solidFill>
              </a:rPr>
              <a:t>(6), 2611–2625. https://</a:t>
            </a:r>
            <a:r>
              <a:rPr lang="en-SG" sz="1600" dirty="0" err="1">
                <a:solidFill>
                  <a:schemeClr val="dk1"/>
                </a:solidFill>
              </a:rPr>
              <a:t>doi.org</a:t>
            </a:r>
            <a:r>
              <a:rPr lang="en-SG" sz="1600" dirty="0">
                <a:solidFill>
                  <a:schemeClr val="dk1"/>
                </a:solidFill>
              </a:rPr>
              <a:t>/10.1172/JCI69815</a:t>
            </a:r>
          </a:p>
          <a:p>
            <a:pPr marL="457200" lvl="0" indent="-298450" algn="l" rtl="0">
              <a:lnSpc>
                <a:spcPct val="100000"/>
              </a:lnSpc>
              <a:spcBef>
                <a:spcPts val="0"/>
              </a:spcBef>
              <a:spcAft>
                <a:spcPts val="0"/>
              </a:spcAft>
              <a:buSzPts val="1100"/>
              <a:buAutoNum type="arabicPeriod"/>
            </a:pPr>
            <a:r>
              <a:rPr lang="en-SG" sz="1600" dirty="0" err="1">
                <a:solidFill>
                  <a:schemeClr val="dk1"/>
                </a:solidFill>
              </a:rPr>
              <a:t>Iwanicki</a:t>
            </a:r>
            <a:r>
              <a:rPr lang="en-SG" sz="1600" dirty="0">
                <a:solidFill>
                  <a:schemeClr val="dk1"/>
                </a:solidFill>
              </a:rPr>
              <a:t>, M. P., </a:t>
            </a:r>
            <a:r>
              <a:rPr lang="en-SG" sz="1600" dirty="0" err="1">
                <a:solidFill>
                  <a:schemeClr val="dk1"/>
                </a:solidFill>
              </a:rPr>
              <a:t>Davidowitz</a:t>
            </a:r>
            <a:r>
              <a:rPr lang="en-SG" sz="1600" dirty="0">
                <a:solidFill>
                  <a:schemeClr val="dk1"/>
                </a:solidFill>
              </a:rPr>
              <a:t>, R. A., Ng, M. R., Besser, A., </a:t>
            </a:r>
            <a:r>
              <a:rPr lang="en-SG" sz="1600" dirty="0" err="1">
                <a:solidFill>
                  <a:schemeClr val="dk1"/>
                </a:solidFill>
              </a:rPr>
              <a:t>Muranen</a:t>
            </a:r>
            <a:r>
              <a:rPr lang="en-SG" sz="1600" dirty="0">
                <a:solidFill>
                  <a:schemeClr val="dk1"/>
                </a:solidFill>
              </a:rPr>
              <a:t>, T., Merritt, M., </a:t>
            </a:r>
            <a:r>
              <a:rPr lang="en-SG" sz="1600" dirty="0" err="1">
                <a:solidFill>
                  <a:schemeClr val="dk1"/>
                </a:solidFill>
              </a:rPr>
              <a:t>Danuser</a:t>
            </a:r>
            <a:r>
              <a:rPr lang="en-SG" sz="1600" dirty="0">
                <a:solidFill>
                  <a:schemeClr val="dk1"/>
                </a:solidFill>
              </a:rPr>
              <a:t>, G., Ince, T., &amp; </a:t>
            </a:r>
            <a:r>
              <a:rPr lang="en-SG" sz="1600" dirty="0" err="1">
                <a:solidFill>
                  <a:schemeClr val="dk1"/>
                </a:solidFill>
              </a:rPr>
              <a:t>Brugge</a:t>
            </a:r>
            <a:r>
              <a:rPr lang="en-SG" sz="1600" dirty="0">
                <a:solidFill>
                  <a:schemeClr val="dk1"/>
                </a:solidFill>
              </a:rPr>
              <a:t>, J. S. (2011). Ovarian cancer spheroids use myosin-generated force to clear the mesothelium. </a:t>
            </a:r>
            <a:r>
              <a:rPr lang="en-SG" sz="1600" i="1" dirty="0">
                <a:solidFill>
                  <a:schemeClr val="dk1"/>
                </a:solidFill>
              </a:rPr>
              <a:t>Cancer Discovery</a:t>
            </a:r>
            <a:r>
              <a:rPr lang="en-SG" sz="1600" dirty="0">
                <a:solidFill>
                  <a:schemeClr val="dk1"/>
                </a:solidFill>
              </a:rPr>
              <a:t>, </a:t>
            </a:r>
            <a:r>
              <a:rPr lang="en-SG" sz="1600" i="1" dirty="0">
                <a:solidFill>
                  <a:schemeClr val="dk1"/>
                </a:solidFill>
              </a:rPr>
              <a:t>1</a:t>
            </a:r>
            <a:r>
              <a:rPr lang="en-SG" sz="1600" dirty="0">
                <a:solidFill>
                  <a:schemeClr val="dk1"/>
                </a:solidFill>
              </a:rPr>
              <a:t>(2), 144–157. https://</a:t>
            </a:r>
            <a:r>
              <a:rPr lang="en-SG" sz="1600" dirty="0" err="1">
                <a:solidFill>
                  <a:schemeClr val="dk1"/>
                </a:solidFill>
              </a:rPr>
              <a:t>doi.org</a:t>
            </a:r>
            <a:r>
              <a:rPr lang="en-SG" sz="1600" dirty="0">
                <a:solidFill>
                  <a:schemeClr val="dk1"/>
                </a:solidFill>
              </a:rPr>
              <a:t>/10.1158/2159-8274.CD-11-0010</a:t>
            </a:r>
          </a:p>
          <a:p>
            <a:pPr marL="457200" lvl="0" indent="-298450" algn="l" rtl="0">
              <a:lnSpc>
                <a:spcPct val="100000"/>
              </a:lnSpc>
              <a:spcBef>
                <a:spcPts val="0"/>
              </a:spcBef>
              <a:spcAft>
                <a:spcPts val="0"/>
              </a:spcAft>
              <a:buClr>
                <a:schemeClr val="dk1"/>
              </a:buClr>
              <a:buSzPts val="1100"/>
              <a:buAutoNum type="arabicPeriod"/>
            </a:pPr>
            <a:r>
              <a:rPr lang="en-SG" sz="1600" dirty="0">
                <a:solidFill>
                  <a:schemeClr val="dk1"/>
                </a:solidFill>
              </a:rPr>
              <a:t>Kenny, H. A., Chiang, C.-Y., White, E. A., </a:t>
            </a:r>
            <a:r>
              <a:rPr lang="en-SG" sz="1600" dirty="0" err="1">
                <a:solidFill>
                  <a:schemeClr val="dk1"/>
                </a:solidFill>
              </a:rPr>
              <a:t>Schryver</a:t>
            </a:r>
            <a:r>
              <a:rPr lang="en-SG" sz="1600" dirty="0">
                <a:solidFill>
                  <a:schemeClr val="dk1"/>
                </a:solidFill>
              </a:rPr>
              <a:t>, E. M., </a:t>
            </a:r>
            <a:r>
              <a:rPr lang="en-SG" sz="1600" dirty="0" err="1">
                <a:solidFill>
                  <a:schemeClr val="dk1"/>
                </a:solidFill>
              </a:rPr>
              <a:t>Habis</a:t>
            </a:r>
            <a:r>
              <a:rPr lang="en-SG" sz="1600" dirty="0">
                <a:solidFill>
                  <a:schemeClr val="dk1"/>
                </a:solidFill>
              </a:rPr>
              <a:t>, M., Romero, I. L., </a:t>
            </a:r>
            <a:r>
              <a:rPr lang="en-SG" sz="1600" dirty="0" err="1">
                <a:solidFill>
                  <a:schemeClr val="dk1"/>
                </a:solidFill>
              </a:rPr>
              <a:t>Ladanyi</a:t>
            </a:r>
            <a:r>
              <a:rPr lang="en-SG" sz="1600" dirty="0">
                <a:solidFill>
                  <a:schemeClr val="dk1"/>
                </a:solidFill>
              </a:rPr>
              <a:t>, A., </a:t>
            </a:r>
            <a:r>
              <a:rPr lang="en-SG" sz="1600" dirty="0" err="1">
                <a:solidFill>
                  <a:schemeClr val="dk1"/>
                </a:solidFill>
              </a:rPr>
              <a:t>Penicka</a:t>
            </a:r>
            <a:r>
              <a:rPr lang="en-SG" sz="1600" dirty="0">
                <a:solidFill>
                  <a:schemeClr val="dk1"/>
                </a:solidFill>
              </a:rPr>
              <a:t>, C. V., George, J., Matlin, K., Montag, A., </a:t>
            </a:r>
            <a:r>
              <a:rPr lang="en-SG" sz="1600" dirty="0" err="1">
                <a:solidFill>
                  <a:schemeClr val="dk1"/>
                </a:solidFill>
              </a:rPr>
              <a:t>Wroblewski</a:t>
            </a:r>
            <a:r>
              <a:rPr lang="en-SG" sz="1600" dirty="0">
                <a:solidFill>
                  <a:schemeClr val="dk1"/>
                </a:solidFill>
              </a:rPr>
              <a:t>, K., Yamada, S. D., Mazar, A. P., Bowtell, D., &amp; Lengyel, E. (2014). Mesothelial cells promote early ovarian cancer metastasis through fibronectin secretion. </a:t>
            </a:r>
            <a:r>
              <a:rPr lang="en-SG" sz="1600" i="1" dirty="0">
                <a:solidFill>
                  <a:schemeClr val="dk1"/>
                </a:solidFill>
              </a:rPr>
              <a:t>The Journal of Clinical Investigation</a:t>
            </a:r>
            <a:r>
              <a:rPr lang="en-SG" sz="1600" dirty="0">
                <a:solidFill>
                  <a:schemeClr val="dk1"/>
                </a:solidFill>
              </a:rPr>
              <a:t>, </a:t>
            </a:r>
            <a:r>
              <a:rPr lang="en-SG" sz="1600" i="1" dirty="0">
                <a:solidFill>
                  <a:schemeClr val="dk1"/>
                </a:solidFill>
              </a:rPr>
              <a:t>124</a:t>
            </a:r>
            <a:r>
              <a:rPr lang="en-SG" sz="1600" dirty="0">
                <a:solidFill>
                  <a:schemeClr val="dk1"/>
                </a:solidFill>
              </a:rPr>
              <a:t>(10), 4614–4628. https://</a:t>
            </a:r>
            <a:r>
              <a:rPr lang="en-SG" sz="1600" dirty="0" err="1">
                <a:solidFill>
                  <a:schemeClr val="dk1"/>
                </a:solidFill>
              </a:rPr>
              <a:t>doi.org</a:t>
            </a:r>
            <a:r>
              <a:rPr lang="en-SG" sz="1600" dirty="0">
                <a:solidFill>
                  <a:schemeClr val="dk1"/>
                </a:solidFill>
              </a:rPr>
              <a:t>/10.1172/JCI74778</a:t>
            </a:r>
          </a:p>
          <a:p>
            <a:pPr marL="457200" lvl="0" indent="-298450" algn="l" rtl="0">
              <a:lnSpc>
                <a:spcPct val="100000"/>
              </a:lnSpc>
              <a:spcBef>
                <a:spcPts val="0"/>
              </a:spcBef>
              <a:spcAft>
                <a:spcPts val="0"/>
              </a:spcAft>
              <a:buClr>
                <a:schemeClr val="dk1"/>
              </a:buClr>
              <a:buSzPts val="1100"/>
              <a:buAutoNum type="arabicPeriod"/>
            </a:pPr>
            <a:r>
              <a:rPr lang="en-SG" sz="2800" dirty="0">
                <a:effectLst/>
              </a:rPr>
              <a:t>Kenny, H. A., Kaur, S., </a:t>
            </a:r>
            <a:r>
              <a:rPr lang="en-SG" sz="2800" dirty="0" err="1">
                <a:effectLst/>
              </a:rPr>
              <a:t>Coussens</a:t>
            </a:r>
            <a:r>
              <a:rPr lang="en-SG" sz="2800" dirty="0">
                <a:effectLst/>
              </a:rPr>
              <a:t>, L. M., &amp; Lengyel, E. (2008). The initial steps of ovarian cancer cell metastasis are mediated by MMP-2 cleavage of vitronectin and fibronectin. </a:t>
            </a:r>
            <a:r>
              <a:rPr lang="en-SG" sz="2800" i="1" dirty="0">
                <a:effectLst/>
              </a:rPr>
              <a:t>Journal of Clinical Investigation</a:t>
            </a:r>
            <a:r>
              <a:rPr lang="en-SG" sz="2800" dirty="0">
                <a:effectLst/>
              </a:rPr>
              <a:t>, </a:t>
            </a:r>
            <a:r>
              <a:rPr lang="en-SG" sz="2800" i="1" dirty="0">
                <a:effectLst/>
              </a:rPr>
              <a:t>118</a:t>
            </a:r>
            <a:r>
              <a:rPr lang="en-SG" sz="2800" dirty="0">
                <a:effectLst/>
              </a:rPr>
              <a:t>(4), 1367–1379. https://</a:t>
            </a:r>
            <a:r>
              <a:rPr lang="en-SG" sz="2800" dirty="0" err="1">
                <a:effectLst/>
              </a:rPr>
              <a:t>doi.org</a:t>
            </a:r>
            <a:r>
              <a:rPr lang="en-SG" sz="2800" dirty="0">
                <a:effectLst/>
              </a:rPr>
              <a:t>/10.1172/JCI33775</a:t>
            </a:r>
          </a:p>
        </p:txBody>
      </p:sp>
      <p:sp>
        <p:nvSpPr>
          <p:cNvPr id="4" name="Slide Number Placeholder 3"/>
          <p:cNvSpPr>
            <a:spLocks noGrp="1"/>
          </p:cNvSpPr>
          <p:nvPr>
            <p:ph type="sldNum" sz="quarter" idx="5"/>
          </p:nvPr>
        </p:nvSpPr>
        <p:spPr/>
        <p:txBody>
          <a:bodyPr/>
          <a:lstStyle/>
          <a:p>
            <a:fld id="{869C9966-82D2-D24C-9D44-BBCBCD55DE81}" type="slidenum">
              <a:t>3</a:t>
            </a:fld>
            <a:endParaRPr lang="en-US"/>
          </a:p>
        </p:txBody>
      </p:sp>
    </p:spTree>
    <p:extLst>
      <p:ext uri="{BB962C8B-B14F-4D97-AF65-F5344CB8AC3E}">
        <p14:creationId xmlns:p14="http://schemas.microsoft.com/office/powerpoint/2010/main" val="195550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References: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a:t>
            </a:r>
            <a:r>
              <a:rPr lang="en-SG" dirty="0" err="1">
                <a:effectLst/>
              </a:rPr>
              <a:t>Kinbara</a:t>
            </a:r>
            <a:r>
              <a:rPr lang="en-SG" dirty="0">
                <a:effectLst/>
              </a:rPr>
              <a:t>, K., Goldfinger, L. E., Hansen, M., Chou, F.-L., &amp; Ginsberg, M. H. (2003). Ras GTPases: Integrins’ friends or foes? </a:t>
            </a:r>
            <a:r>
              <a:rPr lang="en-SG" i="1" dirty="0">
                <a:effectLst/>
              </a:rPr>
              <a:t>Nature Reviews Molecular Cell Biology</a:t>
            </a:r>
            <a:r>
              <a:rPr lang="en-SG" dirty="0">
                <a:effectLst/>
              </a:rPr>
              <a:t>, </a:t>
            </a:r>
            <a:r>
              <a:rPr lang="en-SG" i="1" dirty="0">
                <a:effectLst/>
              </a:rPr>
              <a:t>4</a:t>
            </a:r>
            <a:r>
              <a:rPr lang="en-SG" dirty="0">
                <a:effectLst/>
              </a:rPr>
              <a:t>(10), 767–777. https://</a:t>
            </a:r>
            <a:r>
              <a:rPr lang="en-SG" dirty="0" err="1">
                <a:effectLst/>
              </a:rPr>
              <a:t>doi.org</a:t>
            </a:r>
            <a:r>
              <a:rPr lang="en-SG" dirty="0">
                <a:effectLst/>
              </a:rPr>
              <a:t>/10.1038/nrm1229</a:t>
            </a:r>
          </a:p>
        </p:txBody>
      </p:sp>
    </p:spTree>
    <p:extLst>
      <p:ext uri="{BB962C8B-B14F-4D97-AF65-F5344CB8AC3E}">
        <p14:creationId xmlns:p14="http://schemas.microsoft.com/office/powerpoint/2010/main" val="939331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0056de0ec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0056de0ec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Experiment 5 seems like the outlier because we expect correlation values to be high at very low values of dt even for non-invading samples and near 0 for the rest of the values of dt.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0056de0ec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0056de0ec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Invading: 120</a:t>
            </a:r>
            <a:r>
              <a:rPr lang="en-US" baseline="30000" dirty="0"/>
              <a:t>th</a:t>
            </a:r>
            <a:r>
              <a:rPr lang="en-US" dirty="0"/>
              <a:t> timepoint after invasion, non-invading: t=40 (approximately middle of experiment)</a:t>
            </a:r>
            <a:endParaRPr dirty="0"/>
          </a:p>
        </p:txBody>
      </p:sp>
    </p:spTree>
    <p:extLst>
      <p:ext uri="{BB962C8B-B14F-4D97-AF65-F5344CB8AC3E}">
        <p14:creationId xmlns:p14="http://schemas.microsoft.com/office/powerpoint/2010/main" val="2395442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002d8a726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002d8a726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obtain a sense of how the data looked like, I plotted graphs to </a:t>
            </a:r>
            <a:r>
              <a:rPr lang="en" dirty="0" err="1"/>
              <a:t>visualise</a:t>
            </a:r>
            <a:r>
              <a:rPr lang="en" dirty="0"/>
              <a:t> the distribution of number of cells and tracking duration across all 7 samples. As shown in the bar plot on the left, the number of cells was rather varied across the samples. On the other hand, the plot on the right shows that tracking duration was generally similar between samples.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Here is a movie to illustrate spheroid invasion of the mesothelial layer (mesothelium not shown). [as the movie plays] We can see that the cells in the spheroid are spreading outwards, but from our naked eye alone it is difficult to precisely tell whether these cells are moving towards a particular direction, and whether the cells are moving collectively as a cluster. Therefore, the motivation of my project was to make sense of the dynamics of cells in spheroids to better understand how </a:t>
            </a:r>
            <a:r>
              <a:rPr lang="en-US" dirty="0" err="1"/>
              <a:t>tumour</a:t>
            </a:r>
            <a:r>
              <a:rPr lang="en-US" dirty="0"/>
              <a:t> spheroids push through the mesothelium as shown in the previous slide. Specifically, I wanted to gain a better understanding of the pattern of cell migration during spheroid invasion.</a:t>
            </a:r>
          </a:p>
          <a:p>
            <a:pPr marL="158750" indent="0">
              <a:buNone/>
            </a:pPr>
            <a:endParaRPr lang="en-US" dirty="0"/>
          </a:p>
          <a:p>
            <a:pPr marL="158750" indent="0">
              <a:buNone/>
            </a:pPr>
            <a:r>
              <a:rPr lang="en-US" dirty="0"/>
              <a:t>Movie credit: </a:t>
            </a:r>
            <a:r>
              <a:rPr lang="en-US" dirty="0" err="1"/>
              <a:t>Selwin</a:t>
            </a:r>
            <a:r>
              <a:rPr lang="en-US" dirty="0"/>
              <a:t> and Celestine</a:t>
            </a:r>
          </a:p>
        </p:txBody>
      </p:sp>
    </p:spTree>
    <p:extLst>
      <p:ext uri="{BB962C8B-B14F-4D97-AF65-F5344CB8AC3E}">
        <p14:creationId xmlns:p14="http://schemas.microsoft.com/office/powerpoint/2010/main" val="2684065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sym typeface="Wingdings" pitchFamily="2" charset="2"/>
              </a:rPr>
              <a:t>It is important to note here that for the first question, the directed migration I am quantifying is that of single cells within a spheroid, whereas for the second question, I am looking at a cluster of cells and whether they are observed to move together.</a:t>
            </a:r>
          </a:p>
          <a:p>
            <a:pPr marL="158750" indent="0">
              <a:buNone/>
            </a:pPr>
            <a:endParaRPr lang="en-US" dirty="0">
              <a:sym typeface="Wingdings" pitchFamily="2" charset="2"/>
            </a:endParaRPr>
          </a:p>
          <a:p>
            <a:pPr marL="158750" indent="0">
              <a:buNone/>
            </a:pPr>
            <a:r>
              <a:rPr lang="en-US" dirty="0">
                <a:sym typeface="Wingdings" pitchFamily="2" charset="2"/>
              </a:rPr>
              <a:t>References: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ym typeface="Wingdings" pitchFamily="2" charset="2"/>
              </a:rPr>
              <a:t>1. </a:t>
            </a:r>
            <a:r>
              <a:rPr lang="en-SG" dirty="0">
                <a:effectLst/>
              </a:rPr>
              <a:t>Kunwar, P. S., </a:t>
            </a:r>
            <a:r>
              <a:rPr lang="en-SG" dirty="0" err="1">
                <a:effectLst/>
              </a:rPr>
              <a:t>Siekhaus</a:t>
            </a:r>
            <a:r>
              <a:rPr lang="en-SG" dirty="0">
                <a:effectLst/>
              </a:rPr>
              <a:t>, D. E., &amp; Lehmann, R. (2006). In vivo migration: A germ cell perspective. </a:t>
            </a:r>
            <a:r>
              <a:rPr lang="en-SG" i="1" dirty="0">
                <a:effectLst/>
              </a:rPr>
              <a:t>Annual Review of Cell and Developmental Biology</a:t>
            </a:r>
            <a:r>
              <a:rPr lang="en-SG" dirty="0">
                <a:effectLst/>
              </a:rPr>
              <a:t>, </a:t>
            </a:r>
            <a:r>
              <a:rPr lang="en-SG" i="1" dirty="0">
                <a:effectLst/>
              </a:rPr>
              <a:t>22</a:t>
            </a:r>
            <a:r>
              <a:rPr lang="en-SG" dirty="0">
                <a:effectLst/>
              </a:rPr>
              <a:t>(1), 237–265. https://</a:t>
            </a:r>
            <a:r>
              <a:rPr lang="en-SG" dirty="0" err="1">
                <a:effectLst/>
              </a:rPr>
              <a:t>doi.org</a:t>
            </a:r>
            <a:r>
              <a:rPr lang="en-SG" dirty="0">
                <a:effectLst/>
              </a:rPr>
              <a:t>/10.1146/annurev.cellbio.22.010305.103337</a:t>
            </a:r>
          </a:p>
        </p:txBody>
      </p:sp>
    </p:spTree>
    <p:extLst>
      <p:ext uri="{BB962C8B-B14F-4D97-AF65-F5344CB8AC3E}">
        <p14:creationId xmlns:p14="http://schemas.microsoft.com/office/powerpoint/2010/main" val="3217646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effectLst/>
            </a:endParaRPr>
          </a:p>
        </p:txBody>
      </p:sp>
    </p:spTree>
    <p:extLst>
      <p:ext uri="{BB962C8B-B14F-4D97-AF65-F5344CB8AC3E}">
        <p14:creationId xmlns:p14="http://schemas.microsoft.com/office/powerpoint/2010/main" val="287495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 me first explain what directed cell migration is. It is the movement of individual cells in a particular direction (left) and is typically mediated by chemical signals. </a:t>
            </a:r>
            <a:r>
              <a:rPr lang="en-SG" b="0" i="0" dirty="0">
                <a:solidFill>
                  <a:srgbClr val="212121"/>
                </a:solidFill>
                <a:effectLst/>
                <a:latin typeface="Cambria" panose="02040503050406030204" pitchFamily="18" charset="0"/>
              </a:rPr>
              <a:t>Single cancer cells are thought to utilise two main modes of migration, namely amoeboid and mesenchymal migration (right). Amoeboid migration is characterized by blebbing, weak adhesions, and rapid motility whereas mesenchymal migration is characterized by strong stress </a:t>
            </a:r>
            <a:r>
              <a:rPr lang="en-SG" b="0" i="0" dirty="0" err="1">
                <a:solidFill>
                  <a:srgbClr val="212121"/>
                </a:solidFill>
                <a:effectLst/>
                <a:latin typeface="Cambria" panose="02040503050406030204" pitchFamily="18" charset="0"/>
              </a:rPr>
              <a:t>fibers</a:t>
            </a:r>
            <a:r>
              <a:rPr lang="en-SG" b="0" i="0" dirty="0">
                <a:solidFill>
                  <a:srgbClr val="212121"/>
                </a:solidFill>
                <a:effectLst/>
                <a:latin typeface="Cambria" panose="02040503050406030204" pitchFamily="18" charset="0"/>
              </a:rPr>
              <a:t> and slow speed. In many cases, successful tumour invasion is dependent on the directed migration of cancer cells through the ECM and tissues.</a:t>
            </a:r>
          </a:p>
          <a:p>
            <a:pPr marL="158750" indent="0">
              <a:buNone/>
            </a:pPr>
            <a:endParaRPr lang="en-SG" b="0" i="0" dirty="0">
              <a:solidFill>
                <a:srgbClr val="212121"/>
              </a:solidFill>
              <a:effectLst/>
              <a:latin typeface="Cambria" panose="02040503050406030204" pitchFamily="18" charset="0"/>
            </a:endParaRPr>
          </a:p>
          <a:p>
            <a:pPr marL="158750" indent="0">
              <a:buNone/>
            </a:pPr>
            <a:r>
              <a:rPr lang="en-SG" b="0" i="0" dirty="0">
                <a:solidFill>
                  <a:srgbClr val="212121"/>
                </a:solidFill>
                <a:effectLst/>
                <a:latin typeface="Cambria" panose="02040503050406030204" pitchFamily="18" charset="0"/>
              </a:rPr>
              <a:t>Amoeboid migration is primarily employed by cells moving through paths and pores in the ECM, as the cells deform through the pores and </a:t>
            </a:r>
            <a:r>
              <a:rPr lang="en-SG" b="0" i="0" dirty="0" err="1">
                <a:solidFill>
                  <a:srgbClr val="212121"/>
                </a:solidFill>
                <a:effectLst/>
                <a:latin typeface="Cambria" panose="02040503050406030204" pitchFamily="18" charset="0"/>
              </a:rPr>
              <a:t>fibers</a:t>
            </a:r>
            <a:r>
              <a:rPr lang="en-SG" b="0" i="0" dirty="0">
                <a:solidFill>
                  <a:srgbClr val="212121"/>
                </a:solidFill>
                <a:effectLst/>
                <a:latin typeface="Cambria" panose="02040503050406030204" pitchFamily="18" charset="0"/>
              </a:rPr>
              <a:t>. In contrast, mesenchymal migration results in the generation or expansion of paths as cells degrade the surrounding matrix.</a:t>
            </a:r>
            <a:endParaRPr lang="en-US" dirty="0"/>
          </a:p>
          <a:p>
            <a:pPr marL="158750" indent="0">
              <a:buNone/>
            </a:pPr>
            <a:r>
              <a:rPr lang="en-US" dirty="0"/>
              <a:t>Blebbing: “blister-like” morphology</a:t>
            </a:r>
          </a:p>
          <a:p>
            <a:pPr marL="158750" indent="0">
              <a:buNone/>
            </a:pPr>
            <a:r>
              <a:rPr lang="en-US" dirty="0"/>
              <a:t>Stress fibers: contractile actin fibers found in non-muscle cells</a:t>
            </a:r>
          </a:p>
          <a:p>
            <a:pPr marL="158750" indent="0">
              <a:buNone/>
            </a:pPr>
            <a:r>
              <a:rPr lang="en-US" dirty="0"/>
              <a:t>References:</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SG" dirty="0" err="1">
                <a:effectLst/>
              </a:rPr>
              <a:t>Lintz</a:t>
            </a:r>
            <a:r>
              <a:rPr lang="en-SG" dirty="0">
                <a:effectLst/>
              </a:rPr>
              <a:t>, M., Muñoz, A., &amp; Reinhart-King, C. A. (2017). The mechanics of single cell and collective migration of </a:t>
            </a:r>
            <a:r>
              <a:rPr lang="en-SG" dirty="0" err="1">
                <a:effectLst/>
              </a:rPr>
              <a:t>tumor</a:t>
            </a:r>
            <a:r>
              <a:rPr lang="en-SG" dirty="0">
                <a:effectLst/>
              </a:rPr>
              <a:t> cells. </a:t>
            </a:r>
            <a:r>
              <a:rPr lang="en-SG" i="1" dirty="0">
                <a:effectLst/>
              </a:rPr>
              <a:t>Journal of Biomechanical Engineering</a:t>
            </a:r>
            <a:r>
              <a:rPr lang="en-SG" dirty="0">
                <a:effectLst/>
              </a:rPr>
              <a:t>, </a:t>
            </a:r>
            <a:r>
              <a:rPr lang="en-SG" i="1" dirty="0">
                <a:effectLst/>
              </a:rPr>
              <a:t>139</a:t>
            </a:r>
            <a:r>
              <a:rPr lang="en-SG" dirty="0">
                <a:effectLst/>
              </a:rPr>
              <a:t>(2), 0210051–0210059. https://</a:t>
            </a:r>
            <a:r>
              <a:rPr lang="en-SG" dirty="0" err="1">
                <a:effectLst/>
              </a:rPr>
              <a:t>doi.org</a:t>
            </a:r>
            <a:r>
              <a:rPr lang="en-SG" dirty="0">
                <a:effectLst/>
              </a:rPr>
              <a:t>/10.1115/1.4035121</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SG" dirty="0" err="1">
                <a:effectLst/>
              </a:rPr>
              <a:t>Pawluchin</a:t>
            </a:r>
            <a:r>
              <a:rPr lang="en-SG" dirty="0">
                <a:effectLst/>
              </a:rPr>
              <a:t>, A., &amp; </a:t>
            </a:r>
            <a:r>
              <a:rPr lang="en-SG" dirty="0" err="1">
                <a:effectLst/>
              </a:rPr>
              <a:t>Galic</a:t>
            </a:r>
            <a:r>
              <a:rPr lang="en-SG" dirty="0">
                <a:effectLst/>
              </a:rPr>
              <a:t>, M. (2022). Moving through a changing world: Single cell migration in 2D vs. 3D. </a:t>
            </a:r>
            <a:r>
              <a:rPr lang="en-SG" i="1" dirty="0">
                <a:effectLst/>
              </a:rPr>
              <a:t>Frontiers in Cell and Developmental Biology</a:t>
            </a:r>
            <a:r>
              <a:rPr lang="en-SG" dirty="0">
                <a:effectLst/>
              </a:rPr>
              <a:t>, </a:t>
            </a:r>
            <a:r>
              <a:rPr lang="en-SG" i="1" dirty="0">
                <a:effectLst/>
              </a:rPr>
              <a:t>10</a:t>
            </a:r>
            <a:r>
              <a:rPr lang="en-SG" dirty="0">
                <a:effectLst/>
              </a:rPr>
              <a:t>. https://</a:t>
            </a:r>
            <a:r>
              <a:rPr lang="en-SG" dirty="0" err="1">
                <a:effectLst/>
              </a:rPr>
              <a:t>www.frontiersin.org</a:t>
            </a:r>
            <a:r>
              <a:rPr lang="en-SG" dirty="0">
                <a:effectLst/>
              </a:rPr>
              <a:t>/articles/10.3389/fcell.2022.1080995</a:t>
            </a:r>
          </a:p>
          <a:p>
            <a:pPr marL="158750" indent="0">
              <a:buNone/>
            </a:pPr>
            <a:endParaRPr lang="en-US" dirty="0"/>
          </a:p>
        </p:txBody>
      </p:sp>
    </p:spTree>
    <p:extLst>
      <p:ext uri="{BB962C8B-B14F-4D97-AF65-F5344CB8AC3E}">
        <p14:creationId xmlns:p14="http://schemas.microsoft.com/office/powerpoint/2010/main" val="3207849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answer the question of whether individual cells in invading spheroids undergo directed cell migration, I would first need to determine the changes in position of the cells. I was given four invading spheroid samples and three non-invading samples. Segmentation and tracking were done prior to my analysis to identify individual spheroids and track their movement in the 3-dimensional space. The obtained tracked position data was then used for analysis. </a:t>
            </a:r>
            <a:r>
              <a:rPr lang="en-SG" dirty="0"/>
              <a:t>Here is a snippet of the tracked position data from a single sample. I focused on 5 columns in the position data, namely Positions X, Y and Z (representing coordinate positions in the 3D space), Time (typically in intervals of 3 min) and </a:t>
            </a:r>
            <a:r>
              <a:rPr lang="en-SG" dirty="0" err="1"/>
              <a:t>TrackID</a:t>
            </a:r>
            <a:r>
              <a:rPr lang="en-SG" dirty="0"/>
              <a:t> (unique cell identifier).</a:t>
            </a:r>
          </a:p>
          <a:p>
            <a:pPr marL="158750" indent="0">
              <a:buNone/>
            </a:pPr>
            <a:endParaRPr lang="en-SG" dirty="0"/>
          </a:p>
          <a:p>
            <a:pPr marL="158750" indent="0">
              <a:buNone/>
            </a:pPr>
            <a:r>
              <a:rPr lang="en-SG" dirty="0"/>
              <a:t>Image credit: Celestine</a:t>
            </a:r>
          </a:p>
          <a:p>
            <a:pPr marL="158750" indent="0">
              <a:buNone/>
            </a:pPr>
            <a:r>
              <a:rPr lang="en-SG" dirty="0"/>
              <a:t>Segmentation and tracking done by Celestine and Daniella</a:t>
            </a:r>
          </a:p>
        </p:txBody>
      </p:sp>
    </p:spTree>
    <p:extLst>
      <p:ext uri="{BB962C8B-B14F-4D97-AF65-F5344CB8AC3E}">
        <p14:creationId xmlns:p14="http://schemas.microsoft.com/office/powerpoint/2010/main" val="648513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002d8a726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002d8a726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Next, from the cell position data, I was interested in extracting information on cell motion in the spheroids. To do this, I first calculated cell v</a:t>
            </a:r>
            <a:r>
              <a:rPr lang="en" dirty="0" err="1"/>
              <a:t>elocity</a:t>
            </a:r>
            <a:r>
              <a:rPr lang="en" dirty="0"/>
              <a:t> by taking the change in distance over time for all three axes. Then, relative velocity was obtained by subtracting centroid velocity from absolute velocity.</a:t>
            </a:r>
            <a:r>
              <a:rPr lang="en-SG" dirty="0"/>
              <a:t> This was done to eliminate the effect of drift, which is an overall shift in translational position of the cell. Drift occurs because cells are not always stationary, and we can think of them as constantly floating around the centre of the spheroid. Finally, normalisation was done to ignore the magnitude of the velocity and single out the direction in which each cell was moving in.</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Centroid velocity: mean position across all 3 axes</a:t>
            </a:r>
          </a:p>
          <a:p>
            <a:pPr marL="0" lvl="0" indent="0" algn="l" rtl="0">
              <a:spcBef>
                <a:spcPts val="0"/>
              </a:spcBef>
              <a:spcAft>
                <a:spcPts val="0"/>
              </a:spcAft>
              <a:buNone/>
            </a:pPr>
            <a:r>
              <a:rPr lang="en-SG" dirty="0"/>
              <a:t>R</a:t>
            </a:r>
            <a:r>
              <a:rPr lang="en" dirty="0" err="1"/>
              <a:t>eferences</a:t>
            </a:r>
            <a:r>
              <a:rPr lang="en"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1. </a:t>
            </a:r>
            <a:r>
              <a:rPr lang="en-SG" dirty="0" err="1">
                <a:effectLst/>
              </a:rPr>
              <a:t>Lenne</a:t>
            </a:r>
            <a:r>
              <a:rPr lang="en-SG" dirty="0">
                <a:effectLst/>
              </a:rPr>
              <a:t>, P.-F., &amp; Trivedi, V. (2022). Sculpting tissues by phase transitions. </a:t>
            </a:r>
            <a:r>
              <a:rPr lang="en-SG" i="1" dirty="0">
                <a:effectLst/>
              </a:rPr>
              <a:t>Nature Communications</a:t>
            </a:r>
            <a:r>
              <a:rPr lang="en-SG" dirty="0">
                <a:effectLst/>
              </a:rPr>
              <a:t>, </a:t>
            </a:r>
            <a:r>
              <a:rPr lang="en-SG" i="1" dirty="0">
                <a:effectLst/>
              </a:rPr>
              <a:t>13</a:t>
            </a:r>
            <a:r>
              <a:rPr lang="en-SG" dirty="0">
                <a:effectLst/>
              </a:rPr>
              <a:t>(1), 664. https://</a:t>
            </a:r>
            <a:r>
              <a:rPr lang="en-SG" dirty="0" err="1">
                <a:effectLst/>
              </a:rPr>
              <a:t>doi.org</a:t>
            </a:r>
            <a:r>
              <a:rPr lang="en-SG" dirty="0">
                <a:effectLst/>
              </a:rPr>
              <a:t>/10.1038/s41467-022-28151-9</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3A61C-83CF-F5D5-5869-7FB2D54D6E86}"/>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7B9E72F9-A56F-FBAE-70B9-ACFDB8D954A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1AC4D51-3DF9-7A10-3B5E-9C3E991129AE}"/>
              </a:ext>
            </a:extLst>
          </p:cNvPr>
          <p:cNvSpPr>
            <a:spLocks noGrp="1"/>
          </p:cNvSpPr>
          <p:nvPr>
            <p:ph type="dt" sz="half" idx="10"/>
          </p:nvPr>
        </p:nvSpPr>
        <p:spPr/>
        <p:txBody>
          <a:bodyPr/>
          <a:lstStyle/>
          <a:p>
            <a:fld id="{B7EA4327-A93C-6F4B-B071-BFED8BD3C508}" type="datetimeFigureOut">
              <a:rPr lang="en-US" smtClean="0"/>
              <a:t>4/17/23</a:t>
            </a:fld>
            <a:endParaRPr lang="en-US"/>
          </a:p>
        </p:txBody>
      </p:sp>
      <p:sp>
        <p:nvSpPr>
          <p:cNvPr id="5" name="Footer Placeholder 4">
            <a:extLst>
              <a:ext uri="{FF2B5EF4-FFF2-40B4-BE49-F238E27FC236}">
                <a16:creationId xmlns:a16="http://schemas.microsoft.com/office/drawing/2014/main" id="{54E8BC2A-2D82-41D6-061B-19C6CED30D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894C-F7C3-BF07-5B71-CD9EC159A68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33356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E10F6-9AD4-D960-E568-934A51EF5E6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77781D3-13F3-12A3-EDC5-76891A7B2C1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C781620-4B71-3545-3781-E7698DABE618}"/>
              </a:ext>
            </a:extLst>
          </p:cNvPr>
          <p:cNvSpPr>
            <a:spLocks noGrp="1"/>
          </p:cNvSpPr>
          <p:nvPr>
            <p:ph type="dt" sz="half" idx="10"/>
          </p:nvPr>
        </p:nvSpPr>
        <p:spPr/>
        <p:txBody>
          <a:bodyPr/>
          <a:lstStyle/>
          <a:p>
            <a:fld id="{B7EA4327-A93C-6F4B-B071-BFED8BD3C508}" type="datetimeFigureOut">
              <a:rPr lang="en-US" smtClean="0"/>
              <a:t>4/17/23</a:t>
            </a:fld>
            <a:endParaRPr lang="en-US"/>
          </a:p>
        </p:txBody>
      </p:sp>
      <p:sp>
        <p:nvSpPr>
          <p:cNvPr id="5" name="Footer Placeholder 4">
            <a:extLst>
              <a:ext uri="{FF2B5EF4-FFF2-40B4-BE49-F238E27FC236}">
                <a16:creationId xmlns:a16="http://schemas.microsoft.com/office/drawing/2014/main" id="{7CFFF2F0-96AB-2407-84AB-7A12D2410B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27CF1-BFD6-03EC-6654-85A6CC87F37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9545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3E30D-3044-7E77-8532-BE17F4D42BE9}"/>
              </a:ext>
            </a:extLst>
          </p:cNvPr>
          <p:cNvSpPr>
            <a:spLocks noGrp="1"/>
          </p:cNvSpPr>
          <p:nvPr>
            <p:ph type="title" orient="vert"/>
          </p:nvPr>
        </p:nvSpPr>
        <p:spPr>
          <a:xfrm>
            <a:off x="6543675" y="273844"/>
            <a:ext cx="1971675" cy="4358879"/>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F334C18-46AA-6F79-77B8-548D0BDBC652}"/>
              </a:ext>
            </a:extLst>
          </p:cNvPr>
          <p:cNvSpPr>
            <a:spLocks noGrp="1"/>
          </p:cNvSpPr>
          <p:nvPr>
            <p:ph type="body" orient="vert" idx="1"/>
          </p:nvPr>
        </p:nvSpPr>
        <p:spPr>
          <a:xfrm>
            <a:off x="628650" y="273844"/>
            <a:ext cx="5800725" cy="435887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86A690-94E9-67CC-4FE6-6EC7F400C747}"/>
              </a:ext>
            </a:extLst>
          </p:cNvPr>
          <p:cNvSpPr>
            <a:spLocks noGrp="1"/>
          </p:cNvSpPr>
          <p:nvPr>
            <p:ph type="dt" sz="half" idx="10"/>
          </p:nvPr>
        </p:nvSpPr>
        <p:spPr/>
        <p:txBody>
          <a:bodyPr/>
          <a:lstStyle/>
          <a:p>
            <a:fld id="{B7EA4327-A93C-6F4B-B071-BFED8BD3C508}" type="datetimeFigureOut">
              <a:rPr lang="en-US" smtClean="0"/>
              <a:t>4/17/23</a:t>
            </a:fld>
            <a:endParaRPr lang="en-US"/>
          </a:p>
        </p:txBody>
      </p:sp>
      <p:sp>
        <p:nvSpPr>
          <p:cNvPr id="5" name="Footer Placeholder 4">
            <a:extLst>
              <a:ext uri="{FF2B5EF4-FFF2-40B4-BE49-F238E27FC236}">
                <a16:creationId xmlns:a16="http://schemas.microsoft.com/office/drawing/2014/main" id="{4D1FC4AC-A731-49FB-F4B7-F36851EB9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8029-8DFD-82C4-A999-F0C1376CC2E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035433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55260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FA19-A832-7A30-9808-09E0679C0A3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F328EE6-3050-43DF-2F75-5FF1F7D24B5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37D2D8-7666-C271-2BF0-9B54CE37A56E}"/>
              </a:ext>
            </a:extLst>
          </p:cNvPr>
          <p:cNvSpPr>
            <a:spLocks noGrp="1"/>
          </p:cNvSpPr>
          <p:nvPr>
            <p:ph type="dt" sz="half" idx="10"/>
          </p:nvPr>
        </p:nvSpPr>
        <p:spPr/>
        <p:txBody>
          <a:bodyPr/>
          <a:lstStyle/>
          <a:p>
            <a:fld id="{2C5AC748-2100-E647-80A4-48F76D059384}" type="datetimeFigureOut">
              <a:rPr lang="en-US" smtClean="0"/>
              <a:t>4/17/23</a:t>
            </a:fld>
            <a:endParaRPr lang="en-US"/>
          </a:p>
        </p:txBody>
      </p:sp>
      <p:sp>
        <p:nvSpPr>
          <p:cNvPr id="5" name="Footer Placeholder 4">
            <a:extLst>
              <a:ext uri="{FF2B5EF4-FFF2-40B4-BE49-F238E27FC236}">
                <a16:creationId xmlns:a16="http://schemas.microsoft.com/office/drawing/2014/main" id="{FA5FC8FA-D182-8A88-051E-D406B7F0F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D4E747-735C-16F6-53FF-1829734E967C}"/>
              </a:ext>
            </a:extLst>
          </p:cNvPr>
          <p:cNvSpPr>
            <a:spLocks noGrp="1"/>
          </p:cNvSpPr>
          <p:nvPr>
            <p:ph type="sldNum" sz="quarter" idx="12"/>
          </p:nvPr>
        </p:nvSpPr>
        <p:spPr/>
        <p:txBody>
          <a:bodyPr/>
          <a:lstStyle/>
          <a:p>
            <a:fld id="{6076E7D7-350C-A648-BA74-61815BFAF74B}" type="slidenum">
              <a:rPr lang="en-US" smtClean="0"/>
              <a:t>‹#›</a:t>
            </a:fld>
            <a:endParaRPr lang="en-US"/>
          </a:p>
        </p:txBody>
      </p:sp>
    </p:spTree>
    <p:extLst>
      <p:ext uri="{BB962C8B-B14F-4D97-AF65-F5344CB8AC3E}">
        <p14:creationId xmlns:p14="http://schemas.microsoft.com/office/powerpoint/2010/main" val="4226904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EC76-A70D-D984-CFEF-E892DE08867E}"/>
              </a:ext>
            </a:extLst>
          </p:cNvPr>
          <p:cNvSpPr>
            <a:spLocks noGrp="1"/>
          </p:cNvSpPr>
          <p:nvPr>
            <p:ph type="title"/>
          </p:nvPr>
        </p:nvSpPr>
        <p:spPr>
          <a:xfrm>
            <a:off x="623888" y="1282304"/>
            <a:ext cx="7886700" cy="2139553"/>
          </a:xfr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14554FD-38B0-1614-54B1-51CFD6EAB76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A531C2E-9127-46FF-C13E-805AB40D7C87}"/>
              </a:ext>
            </a:extLst>
          </p:cNvPr>
          <p:cNvSpPr>
            <a:spLocks noGrp="1"/>
          </p:cNvSpPr>
          <p:nvPr>
            <p:ph type="dt" sz="half" idx="10"/>
          </p:nvPr>
        </p:nvSpPr>
        <p:spPr/>
        <p:txBody>
          <a:bodyPr/>
          <a:lstStyle/>
          <a:p>
            <a:fld id="{B7EA4327-A93C-6F4B-B071-BFED8BD3C508}" type="datetimeFigureOut">
              <a:rPr lang="en-US" smtClean="0"/>
              <a:t>4/17/23</a:t>
            </a:fld>
            <a:endParaRPr lang="en-US"/>
          </a:p>
        </p:txBody>
      </p:sp>
      <p:sp>
        <p:nvSpPr>
          <p:cNvPr id="5" name="Footer Placeholder 4">
            <a:extLst>
              <a:ext uri="{FF2B5EF4-FFF2-40B4-BE49-F238E27FC236}">
                <a16:creationId xmlns:a16="http://schemas.microsoft.com/office/drawing/2014/main" id="{177E8DBB-86F9-4D77-8D0C-21178D496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87F4D-7D9E-125B-E074-2327A70AA0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3111636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C39A-7A78-3899-F6F9-3B80873DC46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4A00CE7-8456-98A3-A875-B912E0CD3D6D}"/>
              </a:ext>
            </a:extLst>
          </p:cNvPr>
          <p:cNvSpPr>
            <a:spLocks noGrp="1"/>
          </p:cNvSpPr>
          <p:nvPr>
            <p:ph sz="half" idx="1"/>
          </p:nvPr>
        </p:nvSpPr>
        <p:spPr>
          <a:xfrm>
            <a:off x="6286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F4EB49-5A80-6CC0-6BB5-7B068B84A25D}"/>
              </a:ext>
            </a:extLst>
          </p:cNvPr>
          <p:cNvSpPr>
            <a:spLocks noGrp="1"/>
          </p:cNvSpPr>
          <p:nvPr>
            <p:ph sz="half" idx="2"/>
          </p:nvPr>
        </p:nvSpPr>
        <p:spPr>
          <a:xfrm>
            <a:off x="4629150" y="1369219"/>
            <a:ext cx="3886200" cy="32635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CC73486-7CC0-565A-43F6-4CDA10ACF838}"/>
              </a:ext>
            </a:extLst>
          </p:cNvPr>
          <p:cNvSpPr>
            <a:spLocks noGrp="1"/>
          </p:cNvSpPr>
          <p:nvPr>
            <p:ph type="dt" sz="half" idx="10"/>
          </p:nvPr>
        </p:nvSpPr>
        <p:spPr/>
        <p:txBody>
          <a:bodyPr/>
          <a:lstStyle/>
          <a:p>
            <a:fld id="{B7EA4327-A93C-6F4B-B071-BFED8BD3C508}" type="datetimeFigureOut">
              <a:rPr lang="en-US" smtClean="0"/>
              <a:t>4/17/23</a:t>
            </a:fld>
            <a:endParaRPr lang="en-US"/>
          </a:p>
        </p:txBody>
      </p:sp>
      <p:sp>
        <p:nvSpPr>
          <p:cNvPr id="6" name="Footer Placeholder 5">
            <a:extLst>
              <a:ext uri="{FF2B5EF4-FFF2-40B4-BE49-F238E27FC236}">
                <a16:creationId xmlns:a16="http://schemas.microsoft.com/office/drawing/2014/main" id="{1176624C-6F15-CEA3-D742-C0C29418D7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3DA018-D758-C0F9-CF85-420B0D40149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179472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ECECA-B74C-D9D8-F0F5-98290E16327D}"/>
              </a:ext>
            </a:extLst>
          </p:cNvPr>
          <p:cNvSpPr>
            <a:spLocks noGrp="1"/>
          </p:cNvSpPr>
          <p:nvPr>
            <p:ph type="title"/>
          </p:nvPr>
        </p:nvSpPr>
        <p:spPr>
          <a:xfrm>
            <a:off x="629841" y="273844"/>
            <a:ext cx="7886700" cy="994172"/>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8D77B61-14C4-9B93-713E-5C8BBC113F6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F7231199-3666-C740-63E8-4196F7CAB4E5}"/>
              </a:ext>
            </a:extLst>
          </p:cNvPr>
          <p:cNvSpPr>
            <a:spLocks noGrp="1"/>
          </p:cNvSpPr>
          <p:nvPr>
            <p:ph sz="half" idx="2"/>
          </p:nvPr>
        </p:nvSpPr>
        <p:spPr>
          <a:xfrm>
            <a:off x="629842" y="1878806"/>
            <a:ext cx="3868340"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E190C9C-64B7-B925-2590-4CF84BBA211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FC7C33A6-5044-1922-71FE-F2133B58878C}"/>
              </a:ext>
            </a:extLst>
          </p:cNvPr>
          <p:cNvSpPr>
            <a:spLocks noGrp="1"/>
          </p:cNvSpPr>
          <p:nvPr>
            <p:ph sz="quarter" idx="4"/>
          </p:nvPr>
        </p:nvSpPr>
        <p:spPr>
          <a:xfrm>
            <a:off x="4629150" y="1878806"/>
            <a:ext cx="3887391" cy="276344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A72BDB7-86CA-5409-24E0-BF8570567D3E}"/>
              </a:ext>
            </a:extLst>
          </p:cNvPr>
          <p:cNvSpPr>
            <a:spLocks noGrp="1"/>
          </p:cNvSpPr>
          <p:nvPr>
            <p:ph type="dt" sz="half" idx="10"/>
          </p:nvPr>
        </p:nvSpPr>
        <p:spPr/>
        <p:txBody>
          <a:bodyPr/>
          <a:lstStyle/>
          <a:p>
            <a:fld id="{B7EA4327-A93C-6F4B-B071-BFED8BD3C508}" type="datetimeFigureOut">
              <a:rPr lang="en-US" smtClean="0"/>
              <a:t>4/17/23</a:t>
            </a:fld>
            <a:endParaRPr lang="en-US"/>
          </a:p>
        </p:txBody>
      </p:sp>
      <p:sp>
        <p:nvSpPr>
          <p:cNvPr id="8" name="Footer Placeholder 7">
            <a:extLst>
              <a:ext uri="{FF2B5EF4-FFF2-40B4-BE49-F238E27FC236}">
                <a16:creationId xmlns:a16="http://schemas.microsoft.com/office/drawing/2014/main" id="{A5334E9F-3675-3AD9-C31E-69F1CE399C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A88CCE-E8E5-05C8-9D59-370BDC09D1B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577187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7530-AC0A-80C9-2897-8C703764A1B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76B3BAC-F784-7431-5C84-8DFB2BD77BF4}"/>
              </a:ext>
            </a:extLst>
          </p:cNvPr>
          <p:cNvSpPr>
            <a:spLocks noGrp="1"/>
          </p:cNvSpPr>
          <p:nvPr>
            <p:ph type="dt" sz="half" idx="10"/>
          </p:nvPr>
        </p:nvSpPr>
        <p:spPr/>
        <p:txBody>
          <a:bodyPr/>
          <a:lstStyle/>
          <a:p>
            <a:fld id="{B7EA4327-A93C-6F4B-B071-BFED8BD3C508}" type="datetimeFigureOut">
              <a:rPr lang="en-US" smtClean="0"/>
              <a:t>4/17/23</a:t>
            </a:fld>
            <a:endParaRPr lang="en-US"/>
          </a:p>
        </p:txBody>
      </p:sp>
      <p:sp>
        <p:nvSpPr>
          <p:cNvPr id="4" name="Footer Placeholder 3">
            <a:extLst>
              <a:ext uri="{FF2B5EF4-FFF2-40B4-BE49-F238E27FC236}">
                <a16:creationId xmlns:a16="http://schemas.microsoft.com/office/drawing/2014/main" id="{3D9EF7A8-13B1-632B-B5F0-4BAFB100B4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3CC3184-5144-7995-AB1D-DC26773A3BC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966570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8E886B-20CD-ACB6-FD6B-EA3C68BBBC39}"/>
              </a:ext>
            </a:extLst>
          </p:cNvPr>
          <p:cNvSpPr>
            <a:spLocks noGrp="1"/>
          </p:cNvSpPr>
          <p:nvPr>
            <p:ph type="dt" sz="half" idx="10"/>
          </p:nvPr>
        </p:nvSpPr>
        <p:spPr/>
        <p:txBody>
          <a:bodyPr/>
          <a:lstStyle/>
          <a:p>
            <a:fld id="{B7EA4327-A93C-6F4B-B071-BFED8BD3C508}" type="datetimeFigureOut">
              <a:rPr lang="en-US" smtClean="0"/>
              <a:t>4/17/23</a:t>
            </a:fld>
            <a:endParaRPr lang="en-US"/>
          </a:p>
        </p:txBody>
      </p:sp>
      <p:sp>
        <p:nvSpPr>
          <p:cNvPr id="3" name="Footer Placeholder 2">
            <a:extLst>
              <a:ext uri="{FF2B5EF4-FFF2-40B4-BE49-F238E27FC236}">
                <a16:creationId xmlns:a16="http://schemas.microsoft.com/office/drawing/2014/main" id="{12E78EAE-3251-1A63-E89F-EE22D98AD9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1BC6A9-0475-14BC-9E5F-A146F22E30A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32847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9CD92-7930-C54E-35FE-0BD058412403}"/>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8769EC1-71FB-C105-B09A-C444EBAC8CA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8AA5DC8-D360-B853-FBCD-8FC0C1FA4D8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7883FD29-52C4-6B74-C556-7323430317E2}"/>
              </a:ext>
            </a:extLst>
          </p:cNvPr>
          <p:cNvSpPr>
            <a:spLocks noGrp="1"/>
          </p:cNvSpPr>
          <p:nvPr>
            <p:ph type="dt" sz="half" idx="10"/>
          </p:nvPr>
        </p:nvSpPr>
        <p:spPr/>
        <p:txBody>
          <a:bodyPr/>
          <a:lstStyle/>
          <a:p>
            <a:fld id="{B7EA4327-A93C-6F4B-B071-BFED8BD3C508}" type="datetimeFigureOut">
              <a:rPr lang="en-US" smtClean="0"/>
              <a:t>4/17/23</a:t>
            </a:fld>
            <a:endParaRPr lang="en-US"/>
          </a:p>
        </p:txBody>
      </p:sp>
      <p:sp>
        <p:nvSpPr>
          <p:cNvPr id="6" name="Footer Placeholder 5">
            <a:extLst>
              <a:ext uri="{FF2B5EF4-FFF2-40B4-BE49-F238E27FC236}">
                <a16:creationId xmlns:a16="http://schemas.microsoft.com/office/drawing/2014/main" id="{D0257436-1813-65E1-1890-457E04DAA3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F1ABEC-5A3A-C494-5656-CFB0CC4E15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615574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E5D93-6B58-493B-54E1-40F9938C685C}"/>
              </a:ext>
            </a:extLst>
          </p:cNvPr>
          <p:cNvSpPr>
            <a:spLocks noGrp="1"/>
          </p:cNvSpPr>
          <p:nvPr>
            <p:ph type="title"/>
          </p:nvPr>
        </p:nvSpPr>
        <p:spPr>
          <a:xfrm>
            <a:off x="629841" y="342900"/>
            <a:ext cx="2949178" cy="1200150"/>
          </a:xfrm>
        </p:spPr>
        <p:txBody>
          <a:bodyPr anchor="b"/>
          <a:lstStyle>
            <a:lvl1pPr>
              <a:defRPr sz="24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9818703-F406-CD76-8FCD-B09906B8022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1188664-2766-668F-AAE4-0C971A3985F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5082F862-8696-F544-77E3-92F512F97C51}"/>
              </a:ext>
            </a:extLst>
          </p:cNvPr>
          <p:cNvSpPr>
            <a:spLocks noGrp="1"/>
          </p:cNvSpPr>
          <p:nvPr>
            <p:ph type="dt" sz="half" idx="10"/>
          </p:nvPr>
        </p:nvSpPr>
        <p:spPr/>
        <p:txBody>
          <a:bodyPr/>
          <a:lstStyle/>
          <a:p>
            <a:fld id="{B7EA4327-A93C-6F4B-B071-BFED8BD3C508}" type="datetimeFigureOut">
              <a:rPr lang="en-US" smtClean="0"/>
              <a:t>4/17/23</a:t>
            </a:fld>
            <a:endParaRPr lang="en-US"/>
          </a:p>
        </p:txBody>
      </p:sp>
      <p:sp>
        <p:nvSpPr>
          <p:cNvPr id="6" name="Footer Placeholder 5">
            <a:extLst>
              <a:ext uri="{FF2B5EF4-FFF2-40B4-BE49-F238E27FC236}">
                <a16:creationId xmlns:a16="http://schemas.microsoft.com/office/drawing/2014/main" id="{3C2BFB0A-A5CC-7EFA-97E5-4A08248D86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D9EE9B-67A4-9777-F1B2-DC05DEB87C5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149524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3148CF-9413-B3E9-E2C2-83651F74B76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47BB252-824A-FA03-602A-222769C840F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54A05DE-22E0-8B04-1150-4434A51EE76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7EA4327-A93C-6F4B-B071-BFED8BD3C508}" type="datetimeFigureOut">
              <a:rPr lang="en-US" smtClean="0"/>
              <a:t>4/17/23</a:t>
            </a:fld>
            <a:endParaRPr lang="en-US"/>
          </a:p>
        </p:txBody>
      </p:sp>
      <p:sp>
        <p:nvSpPr>
          <p:cNvPr id="5" name="Footer Placeholder 4">
            <a:extLst>
              <a:ext uri="{FF2B5EF4-FFF2-40B4-BE49-F238E27FC236}">
                <a16:creationId xmlns:a16="http://schemas.microsoft.com/office/drawing/2014/main" id="{A5258BBC-9E1A-E947-81D3-2C86E752AAD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05F33B-D567-F2DD-A2AC-BA106F013F2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549153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5.tiff"/><Relationship Id="rId7" Type="http://schemas.openxmlformats.org/officeDocument/2006/relationships/image" Target="../media/image38.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40.tiff"/></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0.png"/><Relationship Id="rId7"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19.png"/><Relationship Id="rId9" Type="http://schemas.openxmlformats.org/officeDocument/2006/relationships/image" Target="../media/image46.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9.png"/><Relationship Id="rId7"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420575"/>
            <a:ext cx="8520600" cy="123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latin typeface="Arial" panose="020B0604020202020204" pitchFamily="34" charset="0"/>
                <a:ea typeface="Roboto" panose="02000000000000000000" pitchFamily="2" charset="0"/>
                <a:cs typeface="Arial" panose="020B0604020202020204" pitchFamily="34" charset="0"/>
              </a:rPr>
              <a:t>Computational analysis of cancer spheroid invading the mesothelium</a:t>
            </a:r>
            <a:endParaRPr sz="3000" dirty="0">
              <a:latin typeface="Arial" panose="020B0604020202020204" pitchFamily="34" charset="0"/>
              <a:ea typeface="Roboto" panose="02000000000000000000" pitchFamily="2" charset="0"/>
              <a:cs typeface="Arial" panose="020B0604020202020204" pitchFamily="34" charset="0"/>
            </a:endParaRPr>
          </a:p>
        </p:txBody>
      </p:sp>
      <p:sp>
        <p:nvSpPr>
          <p:cNvPr id="55" name="Google Shape;55;p13"/>
          <p:cNvSpPr txBox="1">
            <a:spLocks noGrp="1"/>
          </p:cNvSpPr>
          <p:nvPr>
            <p:ph type="subTitle" idx="1"/>
          </p:nvPr>
        </p:nvSpPr>
        <p:spPr>
          <a:xfrm>
            <a:off x="311700" y="2834125"/>
            <a:ext cx="8520600" cy="20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solidFill>
                  <a:schemeClr val="tx2"/>
                </a:solidFill>
                <a:latin typeface="Arial" panose="020B0604020202020204" pitchFamily="34" charset="0"/>
                <a:cs typeface="Arial" panose="020B0604020202020204" pitchFamily="34" charset="0"/>
              </a:rPr>
              <a:t>Phoebe Lim</a:t>
            </a:r>
            <a:endParaRPr sz="1400" dirty="0">
              <a:solidFill>
                <a:schemeClr val="tx2"/>
              </a:solidFill>
              <a:latin typeface="Arial" panose="020B0604020202020204" pitchFamily="34" charset="0"/>
              <a:cs typeface="Arial" panose="020B0604020202020204" pitchFamily="34" charset="0"/>
            </a:endParaRPr>
          </a:p>
          <a:p>
            <a:pPr marL="0" lvl="0" indent="0" algn="ctr" rtl="0">
              <a:spcBef>
                <a:spcPts val="1000"/>
              </a:spcBef>
              <a:spcAft>
                <a:spcPts val="0"/>
              </a:spcAft>
              <a:buNone/>
            </a:pPr>
            <a:endParaRPr sz="1400" dirty="0">
              <a:solidFill>
                <a:schemeClr val="tx2"/>
              </a:solidFill>
              <a:latin typeface="Arial" panose="020B0604020202020204" pitchFamily="34" charset="0"/>
              <a:cs typeface="Arial" panose="020B0604020202020204" pitchFamily="34" charset="0"/>
            </a:endParaRPr>
          </a:p>
          <a:p>
            <a:pPr marL="0" lvl="0" indent="0" algn="ctr" rtl="0">
              <a:spcBef>
                <a:spcPts val="1000"/>
              </a:spcBef>
              <a:spcAft>
                <a:spcPts val="0"/>
              </a:spcAft>
              <a:buNone/>
            </a:pPr>
            <a:r>
              <a:rPr lang="en" sz="1400" dirty="0">
                <a:solidFill>
                  <a:schemeClr val="tx2"/>
                </a:solidFill>
                <a:latin typeface="Arial" panose="020B0604020202020204" pitchFamily="34" charset="0"/>
                <a:cs typeface="Arial" panose="020B0604020202020204" pitchFamily="34" charset="0"/>
              </a:rPr>
              <a:t>Supervisor: Prof Low Boon </a:t>
            </a:r>
            <a:r>
              <a:rPr lang="en" sz="1400" dirty="0" err="1">
                <a:solidFill>
                  <a:schemeClr val="tx2"/>
                </a:solidFill>
                <a:latin typeface="Arial" panose="020B0604020202020204" pitchFamily="34" charset="0"/>
                <a:cs typeface="Arial" panose="020B0604020202020204" pitchFamily="34" charset="0"/>
              </a:rPr>
              <a:t>Chuan</a:t>
            </a:r>
            <a:endParaRPr sz="1400" dirty="0">
              <a:solidFill>
                <a:schemeClr val="tx2"/>
              </a:solidFill>
              <a:latin typeface="Arial" panose="020B0604020202020204" pitchFamily="34" charset="0"/>
              <a:cs typeface="Arial" panose="020B0604020202020204" pitchFamily="34" charset="0"/>
            </a:endParaRPr>
          </a:p>
          <a:p>
            <a:pPr marL="0" lvl="0" indent="0" algn="ctr" rtl="0">
              <a:spcBef>
                <a:spcPts val="1000"/>
              </a:spcBef>
              <a:spcAft>
                <a:spcPts val="0"/>
              </a:spcAft>
              <a:buNone/>
            </a:pPr>
            <a:r>
              <a:rPr lang="en" sz="1400" dirty="0">
                <a:solidFill>
                  <a:schemeClr val="tx2"/>
                </a:solidFill>
                <a:latin typeface="Arial" panose="020B0604020202020204" pitchFamily="34" charset="0"/>
                <a:cs typeface="Arial" panose="020B0604020202020204" pitchFamily="34" charset="0"/>
              </a:rPr>
              <a:t>Collaborating Advisor: Tetsuya </a:t>
            </a:r>
            <a:r>
              <a:rPr lang="en" sz="1400" dirty="0" err="1">
                <a:solidFill>
                  <a:schemeClr val="tx2"/>
                </a:solidFill>
                <a:latin typeface="Arial" panose="020B0604020202020204" pitchFamily="34" charset="0"/>
                <a:cs typeface="Arial" panose="020B0604020202020204" pitchFamily="34" charset="0"/>
              </a:rPr>
              <a:t>Hiraiwa</a:t>
            </a:r>
            <a:endParaRPr sz="1400" dirty="0">
              <a:solidFill>
                <a:schemeClr val="tx2"/>
              </a:solidFill>
              <a:latin typeface="Arial" panose="020B0604020202020204" pitchFamily="34" charset="0"/>
              <a:cs typeface="Arial" panose="020B0604020202020204" pitchFamily="34" charset="0"/>
            </a:endParaRPr>
          </a:p>
          <a:p>
            <a:pPr marL="0" lvl="0" indent="0" algn="ctr" rtl="0">
              <a:spcBef>
                <a:spcPts val="1000"/>
              </a:spcBef>
              <a:spcAft>
                <a:spcPts val="1000"/>
              </a:spcAft>
              <a:buNone/>
            </a:pPr>
            <a:r>
              <a:rPr lang="en" sz="1400" dirty="0">
                <a:solidFill>
                  <a:schemeClr val="tx2"/>
                </a:solidFill>
                <a:latin typeface="Arial" panose="020B0604020202020204" pitchFamily="34" charset="0"/>
                <a:cs typeface="Arial" panose="020B0604020202020204" pitchFamily="34" charset="0"/>
              </a:rPr>
              <a:t>Mentors: </a:t>
            </a:r>
            <a:r>
              <a:rPr lang="en" sz="1400" dirty="0" err="1">
                <a:solidFill>
                  <a:schemeClr val="tx2"/>
                </a:solidFill>
                <a:latin typeface="Arial" panose="020B0604020202020204" pitchFamily="34" charset="0"/>
                <a:cs typeface="Arial" panose="020B0604020202020204" pitchFamily="34" charset="0"/>
              </a:rPr>
              <a:t>Selwin</a:t>
            </a:r>
            <a:r>
              <a:rPr lang="en" sz="1400" dirty="0">
                <a:solidFill>
                  <a:schemeClr val="tx2"/>
                </a:solidFill>
                <a:latin typeface="Arial" panose="020B0604020202020204" pitchFamily="34" charset="0"/>
                <a:cs typeface="Arial" panose="020B0604020202020204" pitchFamily="34" charset="0"/>
              </a:rPr>
              <a:t> Wu, Lou </a:t>
            </a:r>
            <a:r>
              <a:rPr lang="en" sz="1400" dirty="0" err="1">
                <a:solidFill>
                  <a:schemeClr val="tx2"/>
                </a:solidFill>
                <a:latin typeface="Arial" panose="020B0604020202020204" pitchFamily="34" charset="0"/>
                <a:cs typeface="Arial" panose="020B0604020202020204" pitchFamily="34" charset="0"/>
              </a:rPr>
              <a:t>Yuting</a:t>
            </a:r>
            <a:endParaRPr sz="1400" dirty="0">
              <a:solidFill>
                <a:schemeClr val="tx2"/>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328907"/>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SG" sz="1600" b="1" dirty="0"/>
              <a:t>D</a:t>
            </a:r>
            <a:r>
              <a:rPr lang="en" sz="1600" b="1" dirty="0"/>
              <a:t>o cells in invading spheroids undergo directed cell migration?</a:t>
            </a:r>
            <a:endParaRPr sz="1600" b="1" dirty="0"/>
          </a:p>
        </p:txBody>
      </p:sp>
      <p:sp>
        <p:nvSpPr>
          <p:cNvPr id="120" name="Google Shape;120;p22"/>
          <p:cNvSpPr txBox="1">
            <a:spLocks noGrp="1"/>
          </p:cNvSpPr>
          <p:nvPr>
            <p:ph type="body" idx="1"/>
          </p:nvPr>
        </p:nvSpPr>
        <p:spPr>
          <a:xfrm>
            <a:off x="311700" y="1059009"/>
            <a:ext cx="8520600" cy="3750525"/>
          </a:xfrm>
          <a:prstGeom prst="rect">
            <a:avLst/>
          </a:prstGeom>
        </p:spPr>
        <p:txBody>
          <a:bodyPr spcFirstLastPara="1" wrap="square" lIns="91425" tIns="91425" rIns="91425" bIns="91425" anchor="t" anchorCtr="0">
            <a:normAutofit/>
          </a:bodyPr>
          <a:lstStyle/>
          <a:p>
            <a:pPr marL="114300" lvl="0" indent="0" algn="ctr" rtl="0">
              <a:spcBef>
                <a:spcPts val="0"/>
              </a:spcBef>
              <a:spcAft>
                <a:spcPts val="0"/>
              </a:spcAft>
              <a:buSzPts val="1800"/>
              <a:buNone/>
            </a:pPr>
            <a:r>
              <a:rPr lang="en-SG" sz="1400" dirty="0" err="1"/>
              <a:t>Tem</a:t>
            </a:r>
            <a:r>
              <a:rPr lang="en" sz="1400" dirty="0"/>
              <a:t>poral autocorrelation analysis to find out whether directed cell migration occurs.</a:t>
            </a:r>
          </a:p>
        </p:txBody>
      </p:sp>
      <p:sp>
        <p:nvSpPr>
          <p:cNvPr id="15" name="Google Shape;147;p24">
            <a:extLst>
              <a:ext uri="{FF2B5EF4-FFF2-40B4-BE49-F238E27FC236}">
                <a16:creationId xmlns:a16="http://schemas.microsoft.com/office/drawing/2014/main" id="{A8D49946-D33A-918E-8CB2-01ECFFC5A1E8}"/>
              </a:ext>
            </a:extLst>
          </p:cNvPr>
          <p:cNvSpPr/>
          <p:nvPr/>
        </p:nvSpPr>
        <p:spPr>
          <a:xfrm>
            <a:off x="277872" y="2400993"/>
            <a:ext cx="2058300" cy="973080"/>
          </a:xfrm>
          <a:prstGeom prst="flowChartAlternateProcess">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Choose a value of </a:t>
            </a:r>
            <a:r>
              <a:rPr lang="en" sz="1400" dirty="0" err="1">
                <a:solidFill>
                  <a:schemeClr val="bg1"/>
                </a:solidFill>
              </a:rPr>
              <a:t>Δt</a:t>
            </a:r>
            <a:r>
              <a:rPr lang="en" sz="1400" dirty="0">
                <a:solidFill>
                  <a:schemeClr val="bg1"/>
                </a:solidFill>
              </a:rPr>
              <a:t>, e.g. 1 unit</a:t>
            </a:r>
            <a:endParaRPr sz="1400" dirty="0">
              <a:solidFill>
                <a:schemeClr val="bg1"/>
              </a:solidFill>
            </a:endParaRPr>
          </a:p>
        </p:txBody>
      </p:sp>
      <p:cxnSp>
        <p:nvCxnSpPr>
          <p:cNvPr id="16" name="Google Shape;148;p24">
            <a:extLst>
              <a:ext uri="{FF2B5EF4-FFF2-40B4-BE49-F238E27FC236}">
                <a16:creationId xmlns:a16="http://schemas.microsoft.com/office/drawing/2014/main" id="{2BB76B1F-24AE-9947-164D-BCAC3D4AE02B}"/>
              </a:ext>
            </a:extLst>
          </p:cNvPr>
          <p:cNvCxnSpPr>
            <a:cxnSpLocks/>
            <a:stCxn id="15" idx="3"/>
            <a:endCxn id="18" idx="1"/>
          </p:cNvCxnSpPr>
          <p:nvPr/>
        </p:nvCxnSpPr>
        <p:spPr>
          <a:xfrm>
            <a:off x="2336172" y="2887533"/>
            <a:ext cx="978537" cy="0"/>
          </a:xfrm>
          <a:prstGeom prst="straightConnector1">
            <a:avLst/>
          </a:prstGeom>
          <a:noFill/>
          <a:ln w="9525" cap="flat" cmpd="sng">
            <a:solidFill>
              <a:schemeClr val="tx2"/>
            </a:solidFill>
            <a:prstDash val="solid"/>
            <a:round/>
            <a:headEnd type="none" w="med" len="med"/>
            <a:tailEnd type="triangle" w="med" len="med"/>
          </a:ln>
        </p:spPr>
      </p:cxnSp>
      <p:sp>
        <p:nvSpPr>
          <p:cNvPr id="17" name="Google Shape;150;p24">
            <a:extLst>
              <a:ext uri="{FF2B5EF4-FFF2-40B4-BE49-F238E27FC236}">
                <a16:creationId xmlns:a16="http://schemas.microsoft.com/office/drawing/2014/main" id="{41D2D20E-A9E9-D6DE-EE82-3FB47C36C1A7}"/>
              </a:ext>
            </a:extLst>
          </p:cNvPr>
          <p:cNvSpPr txBox="1"/>
          <p:nvPr/>
        </p:nvSpPr>
        <p:spPr>
          <a:xfrm>
            <a:off x="408822" y="2008289"/>
            <a:ext cx="17964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t>For each sample:</a:t>
            </a:r>
            <a:endParaRPr sz="1100" dirty="0"/>
          </a:p>
        </p:txBody>
      </p:sp>
      <p:sp>
        <p:nvSpPr>
          <p:cNvPr id="18" name="Google Shape;149;p24">
            <a:extLst>
              <a:ext uri="{FF2B5EF4-FFF2-40B4-BE49-F238E27FC236}">
                <a16:creationId xmlns:a16="http://schemas.microsoft.com/office/drawing/2014/main" id="{FFD8CBBA-65CA-C019-CED5-021DDEFCEF68}"/>
              </a:ext>
            </a:extLst>
          </p:cNvPr>
          <p:cNvSpPr/>
          <p:nvPr/>
        </p:nvSpPr>
        <p:spPr>
          <a:xfrm>
            <a:off x="3314709" y="2400993"/>
            <a:ext cx="2360610" cy="973080"/>
          </a:xfrm>
          <a:prstGeom prst="flowChartTerminator">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Calculate cell velocity at time t and t + </a:t>
            </a:r>
            <a:r>
              <a:rPr lang="en" sz="1400" dirty="0" err="1">
                <a:solidFill>
                  <a:schemeClr val="bg1"/>
                </a:solidFill>
              </a:rPr>
              <a:t>Δt</a:t>
            </a:r>
            <a:endParaRPr sz="1400" dirty="0">
              <a:solidFill>
                <a:schemeClr val="bg1"/>
              </a:solidFill>
            </a:endParaRPr>
          </a:p>
        </p:txBody>
      </p:sp>
      <p:sp>
        <p:nvSpPr>
          <p:cNvPr id="19" name="Google Shape;151;p24">
            <a:extLst>
              <a:ext uri="{FF2B5EF4-FFF2-40B4-BE49-F238E27FC236}">
                <a16:creationId xmlns:a16="http://schemas.microsoft.com/office/drawing/2014/main" id="{E075DD84-4502-B6B9-CBDE-545D821CDD4F}"/>
              </a:ext>
            </a:extLst>
          </p:cNvPr>
          <p:cNvSpPr txBox="1"/>
          <p:nvPr/>
        </p:nvSpPr>
        <p:spPr>
          <a:xfrm>
            <a:off x="2101981" y="2625938"/>
            <a:ext cx="1430400"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t>for each cell</a:t>
            </a:r>
          </a:p>
          <a:p>
            <a:pPr marL="0" lvl="0" indent="0" algn="ctr" rtl="0">
              <a:spcBef>
                <a:spcPts val="0"/>
              </a:spcBef>
              <a:spcAft>
                <a:spcPts val="0"/>
              </a:spcAft>
              <a:buNone/>
            </a:pPr>
            <a:r>
              <a:rPr lang="en" sz="1100" dirty="0"/>
              <a:t>and timepoint</a:t>
            </a:r>
            <a:endParaRPr sz="1100" dirty="0"/>
          </a:p>
        </p:txBody>
      </p:sp>
      <p:sp>
        <p:nvSpPr>
          <p:cNvPr id="20" name="Google Shape;152;p24">
            <a:extLst>
              <a:ext uri="{FF2B5EF4-FFF2-40B4-BE49-F238E27FC236}">
                <a16:creationId xmlns:a16="http://schemas.microsoft.com/office/drawing/2014/main" id="{D2EF3E2A-8EA0-02FA-EC75-82039CB3FD46}"/>
              </a:ext>
            </a:extLst>
          </p:cNvPr>
          <p:cNvSpPr/>
          <p:nvPr/>
        </p:nvSpPr>
        <p:spPr>
          <a:xfrm>
            <a:off x="6383720" y="2404221"/>
            <a:ext cx="2511698" cy="973080"/>
          </a:xfrm>
          <a:prstGeom prst="flowChartTerminator">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Calculate inner product, </a:t>
            </a:r>
            <a:endParaRPr sz="1400" dirty="0">
              <a:solidFill>
                <a:schemeClr val="bg1"/>
              </a:solidFill>
            </a:endParaRPr>
          </a:p>
          <a:p>
            <a:pPr marL="0" lvl="0" indent="0" algn="ctr" rtl="0">
              <a:spcBef>
                <a:spcPts val="0"/>
              </a:spcBef>
              <a:spcAft>
                <a:spcPts val="0"/>
              </a:spcAft>
              <a:buNone/>
            </a:pPr>
            <a:endParaRPr sz="1400" dirty="0">
              <a:solidFill>
                <a:schemeClr val="bg1"/>
              </a:solidFill>
            </a:endParaRPr>
          </a:p>
          <a:p>
            <a:pPr marL="0" lvl="0" indent="0" algn="ctr" rtl="0">
              <a:spcBef>
                <a:spcPts val="0"/>
              </a:spcBef>
              <a:spcAft>
                <a:spcPts val="0"/>
              </a:spcAft>
              <a:buNone/>
            </a:pPr>
            <a:r>
              <a:rPr lang="en" sz="1400" dirty="0">
                <a:solidFill>
                  <a:schemeClr val="bg1"/>
                </a:solidFill>
              </a:rPr>
              <a:t>between the two velocities</a:t>
            </a:r>
            <a:endParaRPr sz="1400" dirty="0">
              <a:solidFill>
                <a:schemeClr val="bg1"/>
              </a:solidFill>
            </a:endParaRPr>
          </a:p>
        </p:txBody>
      </p:sp>
      <p:pic>
        <p:nvPicPr>
          <p:cNvPr id="21" name="Google Shape;153;p24" descr="{&quot;backgroundColor&quot;:&quot;#FFFFFF&quot;,&quot;id&quot;:&quot;4&quot;,&quot;code&quot;:&quot;$$&lt;\\vec{v_{t}}\\cdot\\vec{v_{t+dt}}&gt;$$&quot;,&quot;aid&quot;:null,&quot;type&quot;:&quot;$$&quot;,&quot;font&quot;:{&quot;color&quot;:&quot;#000000&quot;,&quot;family&quot;:&quot;Arial&quot;,&quot;size&quot;:12},&quot;ts&quot;:1678798573103,&quot;cs&quot;:&quot;ubrhM9Z6bcB8IOzmmtNFww==&quot;,&quot;size&quot;:{&quot;width&quot;:101.83333333333333,&quot;height&quot;:17.166666666666668}}">
            <a:extLst>
              <a:ext uri="{FF2B5EF4-FFF2-40B4-BE49-F238E27FC236}">
                <a16:creationId xmlns:a16="http://schemas.microsoft.com/office/drawing/2014/main" id="{0647F28D-D1A9-DFA8-B141-84EB58F84FD0}"/>
              </a:ext>
            </a:extLst>
          </p:cNvPr>
          <p:cNvPicPr preferRelativeResize="0"/>
          <p:nvPr/>
        </p:nvPicPr>
        <p:blipFill>
          <a:blip r:embed="rId3">
            <a:alphaModFix/>
          </a:blip>
          <a:stretch>
            <a:fillRect/>
          </a:stretch>
        </p:blipFill>
        <p:spPr>
          <a:xfrm>
            <a:off x="7099103" y="2809005"/>
            <a:ext cx="969963" cy="163513"/>
          </a:xfrm>
          <a:prstGeom prst="rect">
            <a:avLst/>
          </a:prstGeom>
          <a:noFill/>
          <a:ln>
            <a:noFill/>
          </a:ln>
        </p:spPr>
      </p:pic>
      <p:cxnSp>
        <p:nvCxnSpPr>
          <p:cNvPr id="22" name="Google Shape;154;p24">
            <a:extLst>
              <a:ext uri="{FF2B5EF4-FFF2-40B4-BE49-F238E27FC236}">
                <a16:creationId xmlns:a16="http://schemas.microsoft.com/office/drawing/2014/main" id="{8D0ED0D7-C5A2-3590-CAE5-474D6C680F69}"/>
              </a:ext>
            </a:extLst>
          </p:cNvPr>
          <p:cNvCxnSpPr>
            <a:cxnSpLocks/>
            <a:stCxn id="18" idx="3"/>
            <a:endCxn id="20" idx="1"/>
          </p:cNvCxnSpPr>
          <p:nvPr/>
        </p:nvCxnSpPr>
        <p:spPr>
          <a:xfrm>
            <a:off x="5675319" y="2887533"/>
            <a:ext cx="708401" cy="3228"/>
          </a:xfrm>
          <a:prstGeom prst="straightConnector1">
            <a:avLst/>
          </a:prstGeom>
          <a:noFill/>
          <a:ln w="9525" cap="flat" cmpd="sng">
            <a:solidFill>
              <a:schemeClr val="tx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328907"/>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1600" b="1" dirty="0"/>
              <a:t>How was the relationship between the direction of cell motion quantified?</a:t>
            </a:r>
            <a:endParaRPr sz="1600" b="1" dirty="0"/>
          </a:p>
        </p:txBody>
      </p:sp>
      <p:sp>
        <p:nvSpPr>
          <p:cNvPr id="120" name="Google Shape;120;p22"/>
          <p:cNvSpPr txBox="1">
            <a:spLocks noGrp="1"/>
          </p:cNvSpPr>
          <p:nvPr>
            <p:ph type="body" idx="1"/>
          </p:nvPr>
        </p:nvSpPr>
        <p:spPr>
          <a:xfrm>
            <a:off x="311700" y="973873"/>
            <a:ext cx="8520600" cy="3835661"/>
          </a:xfrm>
          <a:prstGeom prst="rect">
            <a:avLst/>
          </a:prstGeom>
        </p:spPr>
        <p:txBody>
          <a:bodyPr spcFirstLastPara="1" wrap="square" lIns="91425" tIns="91425" rIns="91425" bIns="91425" anchor="t" anchorCtr="0">
            <a:normAutofit/>
          </a:bodyPr>
          <a:lstStyle/>
          <a:p>
            <a:pPr marL="114300" lvl="0" indent="0" algn="ctr" rtl="0">
              <a:spcBef>
                <a:spcPts val="0"/>
              </a:spcBef>
              <a:spcAft>
                <a:spcPts val="0"/>
              </a:spcAft>
              <a:buSzPts val="1800"/>
              <a:buNone/>
            </a:pPr>
            <a:r>
              <a:rPr lang="en-SG" sz="1400" dirty="0"/>
              <a:t>Inner product, or dot product, indicates the relationship between a cell’s direction of motion at two different timepoints</a:t>
            </a:r>
            <a:r>
              <a:rPr lang="en" sz="1400" dirty="0"/>
              <a:t>.</a:t>
            </a:r>
          </a:p>
        </p:txBody>
      </p:sp>
      <p:pic>
        <p:nvPicPr>
          <p:cNvPr id="21" name="Google Shape;153;p24" descr="{&quot;backgroundColor&quot;:&quot;#FFFFFF&quot;,&quot;id&quot;:&quot;4&quot;,&quot;code&quot;:&quot;$$&lt;\\vec{v_{t}}\\cdot\\vec{v_{t+dt}}&gt;$$&quot;,&quot;aid&quot;:null,&quot;type&quot;:&quot;$$&quot;,&quot;font&quot;:{&quot;color&quot;:&quot;#000000&quot;,&quot;family&quot;:&quot;Arial&quot;,&quot;size&quot;:12},&quot;ts&quot;:1678798573103,&quot;cs&quot;:&quot;ubrhM9Z6bcB8IOzmmtNFww==&quot;,&quot;size&quot;:{&quot;width&quot;:101.83333333333333,&quot;height&quot;:17.166666666666668}}">
            <a:extLst>
              <a:ext uri="{FF2B5EF4-FFF2-40B4-BE49-F238E27FC236}">
                <a16:creationId xmlns:a16="http://schemas.microsoft.com/office/drawing/2014/main" id="{0647F28D-D1A9-DFA8-B141-84EB58F84FD0}"/>
              </a:ext>
            </a:extLst>
          </p:cNvPr>
          <p:cNvPicPr preferRelativeResize="0"/>
          <p:nvPr/>
        </p:nvPicPr>
        <p:blipFill>
          <a:blip r:embed="rId3">
            <a:alphaModFix/>
          </a:blip>
          <a:stretch>
            <a:fillRect/>
          </a:stretch>
        </p:blipFill>
        <p:spPr>
          <a:xfrm>
            <a:off x="7099103" y="2809005"/>
            <a:ext cx="969963" cy="163513"/>
          </a:xfrm>
          <a:prstGeom prst="rect">
            <a:avLst/>
          </a:prstGeom>
          <a:noFill/>
          <a:ln>
            <a:noFill/>
          </a:ln>
        </p:spPr>
      </p:pic>
      <p:pic>
        <p:nvPicPr>
          <p:cNvPr id="4102" name="Picture 6" descr="Dot Product Components">
            <a:extLst>
              <a:ext uri="{FF2B5EF4-FFF2-40B4-BE49-F238E27FC236}">
                <a16:creationId xmlns:a16="http://schemas.microsoft.com/office/drawing/2014/main" id="{73875DE7-62F5-0916-432F-7A9BCAE6C9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82" y="1747370"/>
            <a:ext cx="3491313" cy="26813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B4E7FE-AEE9-3C9F-3E85-47578EC3BBC6}"/>
              </a:ext>
            </a:extLst>
          </p:cNvPr>
          <p:cNvSpPr txBox="1"/>
          <p:nvPr/>
        </p:nvSpPr>
        <p:spPr>
          <a:xfrm>
            <a:off x="1843003" y="4481539"/>
            <a:ext cx="1173070" cy="215444"/>
          </a:xfrm>
          <a:prstGeom prst="rect">
            <a:avLst/>
          </a:prstGeom>
          <a:noFill/>
        </p:spPr>
        <p:txBody>
          <a:bodyPr wrap="square">
            <a:spAutoFit/>
          </a:bodyPr>
          <a:lstStyle/>
          <a:p>
            <a:pPr algn="ctr"/>
            <a:r>
              <a:rPr lang="en-SG" sz="800" dirty="0"/>
              <a:t>Better Explained</a:t>
            </a:r>
            <a:endParaRPr lang="en-US" sz="800" dirty="0"/>
          </a:p>
        </p:txBody>
      </p:sp>
      <p:pic>
        <p:nvPicPr>
          <p:cNvPr id="2" name="Picture 1">
            <a:extLst>
              <a:ext uri="{FF2B5EF4-FFF2-40B4-BE49-F238E27FC236}">
                <a16:creationId xmlns:a16="http://schemas.microsoft.com/office/drawing/2014/main" id="{B0907091-C3DB-2000-997E-25388C29F8B7}"/>
              </a:ext>
            </a:extLst>
          </p:cNvPr>
          <p:cNvPicPr>
            <a:picLocks noChangeAspect="1"/>
          </p:cNvPicPr>
          <p:nvPr/>
        </p:nvPicPr>
        <p:blipFill>
          <a:blip r:embed="rId5"/>
          <a:stretch>
            <a:fillRect/>
          </a:stretch>
        </p:blipFill>
        <p:spPr>
          <a:xfrm>
            <a:off x="5910831" y="1815919"/>
            <a:ext cx="1401431" cy="289951"/>
          </a:xfrm>
          <a:prstGeom prst="rect">
            <a:avLst/>
          </a:prstGeom>
        </p:spPr>
      </p:pic>
      <p:pic>
        <p:nvPicPr>
          <p:cNvPr id="3" name="Picture 2">
            <a:extLst>
              <a:ext uri="{FF2B5EF4-FFF2-40B4-BE49-F238E27FC236}">
                <a16:creationId xmlns:a16="http://schemas.microsoft.com/office/drawing/2014/main" id="{09FE59B2-A2B9-C222-3AA7-A7511BC09EA4}"/>
              </a:ext>
            </a:extLst>
          </p:cNvPr>
          <p:cNvPicPr>
            <a:picLocks noChangeAspect="1"/>
          </p:cNvPicPr>
          <p:nvPr/>
        </p:nvPicPr>
        <p:blipFill>
          <a:blip r:embed="rId6"/>
          <a:stretch>
            <a:fillRect/>
          </a:stretch>
        </p:blipFill>
        <p:spPr>
          <a:xfrm>
            <a:off x="6078878" y="2334495"/>
            <a:ext cx="1065335" cy="324232"/>
          </a:xfrm>
          <a:prstGeom prst="rect">
            <a:avLst/>
          </a:prstGeom>
        </p:spPr>
      </p:pic>
      <p:pic>
        <p:nvPicPr>
          <p:cNvPr id="4" name="Picture 3">
            <a:extLst>
              <a:ext uri="{FF2B5EF4-FFF2-40B4-BE49-F238E27FC236}">
                <a16:creationId xmlns:a16="http://schemas.microsoft.com/office/drawing/2014/main" id="{A6F2955D-0458-5331-65DF-3D6BE85C0560}"/>
              </a:ext>
            </a:extLst>
          </p:cNvPr>
          <p:cNvPicPr>
            <a:picLocks noChangeAspect="1"/>
          </p:cNvPicPr>
          <p:nvPr/>
        </p:nvPicPr>
        <p:blipFill rotWithShape="1">
          <a:blip r:embed="rId7"/>
          <a:srcRect l="5089" t="6689" r="4332"/>
          <a:stretch/>
        </p:blipFill>
        <p:spPr>
          <a:xfrm>
            <a:off x="4968806" y="2940682"/>
            <a:ext cx="3285478" cy="1488017"/>
          </a:xfrm>
          <a:prstGeom prst="rect">
            <a:avLst/>
          </a:prstGeom>
        </p:spPr>
      </p:pic>
      <p:sp>
        <p:nvSpPr>
          <p:cNvPr id="7" name="TextBox 6">
            <a:extLst>
              <a:ext uri="{FF2B5EF4-FFF2-40B4-BE49-F238E27FC236}">
                <a16:creationId xmlns:a16="http://schemas.microsoft.com/office/drawing/2014/main" id="{AB5DA6C1-28EB-8795-545A-C2FACFA3F880}"/>
              </a:ext>
            </a:extLst>
          </p:cNvPr>
          <p:cNvSpPr txBox="1"/>
          <p:nvPr/>
        </p:nvSpPr>
        <p:spPr>
          <a:xfrm>
            <a:off x="5936771" y="4478379"/>
            <a:ext cx="1349548" cy="215444"/>
          </a:xfrm>
          <a:prstGeom prst="rect">
            <a:avLst/>
          </a:prstGeom>
          <a:noFill/>
        </p:spPr>
        <p:txBody>
          <a:bodyPr wrap="square">
            <a:spAutoFit/>
          </a:bodyPr>
          <a:lstStyle/>
          <a:p>
            <a:pPr algn="ctr"/>
            <a:r>
              <a:rPr lang="en-SG" sz="800" dirty="0"/>
              <a:t>Suga, </a:t>
            </a:r>
            <a:r>
              <a:rPr lang="en-SG" sz="800" i="1" dirty="0"/>
              <a:t>Medium</a:t>
            </a:r>
            <a:r>
              <a:rPr lang="en-SG" sz="800" dirty="0"/>
              <a:t> 2018</a:t>
            </a:r>
            <a:endParaRPr lang="en-US" sz="800" dirty="0"/>
          </a:p>
        </p:txBody>
      </p:sp>
    </p:spTree>
    <p:extLst>
      <p:ext uri="{BB962C8B-B14F-4D97-AF65-F5344CB8AC3E}">
        <p14:creationId xmlns:p14="http://schemas.microsoft.com/office/powerpoint/2010/main" val="2997504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328907"/>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SG" sz="1600" b="1" dirty="0"/>
              <a:t>D</a:t>
            </a:r>
            <a:r>
              <a:rPr lang="en" sz="1600" b="1" dirty="0"/>
              <a:t>o cells in invading spheroids undergo directed cell migration?</a:t>
            </a:r>
            <a:endParaRPr sz="1600" b="1" dirty="0"/>
          </a:p>
        </p:txBody>
      </p:sp>
      <p:sp>
        <p:nvSpPr>
          <p:cNvPr id="120" name="Google Shape;120;p22"/>
          <p:cNvSpPr txBox="1">
            <a:spLocks noGrp="1"/>
          </p:cNvSpPr>
          <p:nvPr>
            <p:ph type="body" idx="1"/>
          </p:nvPr>
        </p:nvSpPr>
        <p:spPr>
          <a:xfrm>
            <a:off x="311700" y="1059009"/>
            <a:ext cx="8520600" cy="3750525"/>
          </a:xfrm>
          <a:prstGeom prst="rect">
            <a:avLst/>
          </a:prstGeom>
        </p:spPr>
        <p:txBody>
          <a:bodyPr spcFirstLastPara="1" wrap="square" lIns="91425" tIns="91425" rIns="91425" bIns="91425" anchor="t" anchorCtr="0">
            <a:normAutofit/>
          </a:bodyPr>
          <a:lstStyle/>
          <a:p>
            <a:pPr marL="114300" lvl="0" indent="0" algn="ctr" rtl="0">
              <a:spcBef>
                <a:spcPts val="0"/>
              </a:spcBef>
              <a:spcAft>
                <a:spcPts val="0"/>
              </a:spcAft>
              <a:buSzPts val="1800"/>
              <a:buNone/>
            </a:pPr>
            <a:r>
              <a:rPr lang="en-SG" sz="1400" dirty="0"/>
              <a:t>T</a:t>
            </a:r>
            <a:r>
              <a:rPr lang="en" sz="1400" dirty="0" err="1"/>
              <a:t>emporal</a:t>
            </a:r>
            <a:r>
              <a:rPr lang="en" sz="1400" dirty="0"/>
              <a:t> autocorrelation analysis to find out whether directed cell migration occurs.</a:t>
            </a:r>
          </a:p>
        </p:txBody>
      </p:sp>
      <p:sp>
        <p:nvSpPr>
          <p:cNvPr id="15" name="Google Shape;147;p24">
            <a:extLst>
              <a:ext uri="{FF2B5EF4-FFF2-40B4-BE49-F238E27FC236}">
                <a16:creationId xmlns:a16="http://schemas.microsoft.com/office/drawing/2014/main" id="{A8D49946-D33A-918E-8CB2-01ECFFC5A1E8}"/>
              </a:ext>
            </a:extLst>
          </p:cNvPr>
          <p:cNvSpPr/>
          <p:nvPr/>
        </p:nvSpPr>
        <p:spPr>
          <a:xfrm>
            <a:off x="277872" y="2400993"/>
            <a:ext cx="2058300" cy="973080"/>
          </a:xfrm>
          <a:prstGeom prst="flowChartAlternateProcess">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Choose a value of </a:t>
            </a:r>
            <a:r>
              <a:rPr lang="en" sz="1400" dirty="0" err="1">
                <a:solidFill>
                  <a:schemeClr val="bg1"/>
                </a:solidFill>
              </a:rPr>
              <a:t>Δt</a:t>
            </a:r>
            <a:r>
              <a:rPr lang="en" sz="1400" dirty="0">
                <a:solidFill>
                  <a:schemeClr val="bg1"/>
                </a:solidFill>
              </a:rPr>
              <a:t>, e.g. 1 unit</a:t>
            </a:r>
            <a:endParaRPr sz="1400" dirty="0">
              <a:solidFill>
                <a:schemeClr val="bg1"/>
              </a:solidFill>
            </a:endParaRPr>
          </a:p>
        </p:txBody>
      </p:sp>
      <p:cxnSp>
        <p:nvCxnSpPr>
          <p:cNvPr id="16" name="Google Shape;148;p24">
            <a:extLst>
              <a:ext uri="{FF2B5EF4-FFF2-40B4-BE49-F238E27FC236}">
                <a16:creationId xmlns:a16="http://schemas.microsoft.com/office/drawing/2014/main" id="{2BB76B1F-24AE-9947-164D-BCAC3D4AE02B}"/>
              </a:ext>
            </a:extLst>
          </p:cNvPr>
          <p:cNvCxnSpPr>
            <a:cxnSpLocks/>
            <a:stCxn id="15" idx="3"/>
            <a:endCxn id="18" idx="1"/>
          </p:cNvCxnSpPr>
          <p:nvPr/>
        </p:nvCxnSpPr>
        <p:spPr>
          <a:xfrm>
            <a:off x="2336172" y="2887533"/>
            <a:ext cx="978537" cy="0"/>
          </a:xfrm>
          <a:prstGeom prst="straightConnector1">
            <a:avLst/>
          </a:prstGeom>
          <a:noFill/>
          <a:ln w="9525" cap="flat" cmpd="sng">
            <a:solidFill>
              <a:schemeClr val="tx2"/>
            </a:solidFill>
            <a:prstDash val="solid"/>
            <a:round/>
            <a:headEnd type="none" w="med" len="med"/>
            <a:tailEnd type="triangle" w="med" len="med"/>
          </a:ln>
        </p:spPr>
      </p:cxnSp>
      <p:sp>
        <p:nvSpPr>
          <p:cNvPr id="17" name="Google Shape;150;p24">
            <a:extLst>
              <a:ext uri="{FF2B5EF4-FFF2-40B4-BE49-F238E27FC236}">
                <a16:creationId xmlns:a16="http://schemas.microsoft.com/office/drawing/2014/main" id="{41D2D20E-A9E9-D6DE-EE82-3FB47C36C1A7}"/>
              </a:ext>
            </a:extLst>
          </p:cNvPr>
          <p:cNvSpPr txBox="1"/>
          <p:nvPr/>
        </p:nvSpPr>
        <p:spPr>
          <a:xfrm>
            <a:off x="408822" y="2008289"/>
            <a:ext cx="17964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t>For each sample:</a:t>
            </a:r>
            <a:endParaRPr sz="1100" dirty="0"/>
          </a:p>
        </p:txBody>
      </p:sp>
      <p:sp>
        <p:nvSpPr>
          <p:cNvPr id="18" name="Google Shape;149;p24">
            <a:extLst>
              <a:ext uri="{FF2B5EF4-FFF2-40B4-BE49-F238E27FC236}">
                <a16:creationId xmlns:a16="http://schemas.microsoft.com/office/drawing/2014/main" id="{FFD8CBBA-65CA-C019-CED5-021DDEFCEF68}"/>
              </a:ext>
            </a:extLst>
          </p:cNvPr>
          <p:cNvSpPr/>
          <p:nvPr/>
        </p:nvSpPr>
        <p:spPr>
          <a:xfrm>
            <a:off x="3314709" y="2400993"/>
            <a:ext cx="2360610" cy="973080"/>
          </a:xfrm>
          <a:prstGeom prst="flowChartTerminator">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Calculate cell velocity at time t and t + </a:t>
            </a:r>
            <a:r>
              <a:rPr lang="en" sz="1400" dirty="0" err="1">
                <a:solidFill>
                  <a:schemeClr val="bg1"/>
                </a:solidFill>
              </a:rPr>
              <a:t>Δt</a:t>
            </a:r>
            <a:endParaRPr sz="1400" dirty="0">
              <a:solidFill>
                <a:schemeClr val="bg1"/>
              </a:solidFill>
            </a:endParaRPr>
          </a:p>
        </p:txBody>
      </p:sp>
      <p:sp>
        <p:nvSpPr>
          <p:cNvPr id="19" name="Google Shape;151;p24">
            <a:extLst>
              <a:ext uri="{FF2B5EF4-FFF2-40B4-BE49-F238E27FC236}">
                <a16:creationId xmlns:a16="http://schemas.microsoft.com/office/drawing/2014/main" id="{E075DD84-4502-B6B9-CBDE-545D821CDD4F}"/>
              </a:ext>
            </a:extLst>
          </p:cNvPr>
          <p:cNvSpPr txBox="1"/>
          <p:nvPr/>
        </p:nvSpPr>
        <p:spPr>
          <a:xfrm>
            <a:off x="2101981" y="2625938"/>
            <a:ext cx="1430400"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t>for each cell</a:t>
            </a:r>
          </a:p>
          <a:p>
            <a:pPr marL="0" lvl="0" indent="0" algn="ctr" rtl="0">
              <a:spcBef>
                <a:spcPts val="0"/>
              </a:spcBef>
              <a:spcAft>
                <a:spcPts val="0"/>
              </a:spcAft>
              <a:buNone/>
            </a:pPr>
            <a:r>
              <a:rPr lang="en" sz="1100" dirty="0"/>
              <a:t>and timepoint</a:t>
            </a:r>
            <a:endParaRPr sz="1100" dirty="0"/>
          </a:p>
        </p:txBody>
      </p:sp>
      <p:sp>
        <p:nvSpPr>
          <p:cNvPr id="20" name="Google Shape;152;p24">
            <a:extLst>
              <a:ext uri="{FF2B5EF4-FFF2-40B4-BE49-F238E27FC236}">
                <a16:creationId xmlns:a16="http://schemas.microsoft.com/office/drawing/2014/main" id="{D2EF3E2A-8EA0-02FA-EC75-82039CB3FD46}"/>
              </a:ext>
            </a:extLst>
          </p:cNvPr>
          <p:cNvSpPr/>
          <p:nvPr/>
        </p:nvSpPr>
        <p:spPr>
          <a:xfrm>
            <a:off x="6383720" y="2404221"/>
            <a:ext cx="2511698" cy="973080"/>
          </a:xfrm>
          <a:prstGeom prst="flowChartTerminator">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Calculate inner product, </a:t>
            </a:r>
            <a:endParaRPr sz="1400" dirty="0">
              <a:solidFill>
                <a:schemeClr val="bg1"/>
              </a:solidFill>
            </a:endParaRPr>
          </a:p>
          <a:p>
            <a:pPr marL="0" lvl="0" indent="0" algn="ctr" rtl="0">
              <a:spcBef>
                <a:spcPts val="0"/>
              </a:spcBef>
              <a:spcAft>
                <a:spcPts val="0"/>
              </a:spcAft>
              <a:buNone/>
            </a:pPr>
            <a:endParaRPr sz="1400" dirty="0">
              <a:solidFill>
                <a:schemeClr val="bg1"/>
              </a:solidFill>
            </a:endParaRPr>
          </a:p>
          <a:p>
            <a:pPr marL="0" lvl="0" indent="0" algn="ctr" rtl="0">
              <a:spcBef>
                <a:spcPts val="0"/>
              </a:spcBef>
              <a:spcAft>
                <a:spcPts val="0"/>
              </a:spcAft>
              <a:buNone/>
            </a:pPr>
            <a:r>
              <a:rPr lang="en" sz="1400" dirty="0">
                <a:solidFill>
                  <a:schemeClr val="bg1"/>
                </a:solidFill>
              </a:rPr>
              <a:t>between the two velocities</a:t>
            </a:r>
            <a:endParaRPr sz="1400" dirty="0">
              <a:solidFill>
                <a:schemeClr val="bg1"/>
              </a:solidFill>
            </a:endParaRPr>
          </a:p>
        </p:txBody>
      </p:sp>
      <p:pic>
        <p:nvPicPr>
          <p:cNvPr id="21" name="Google Shape;153;p24" descr="{&quot;backgroundColor&quot;:&quot;#FFFFFF&quot;,&quot;id&quot;:&quot;4&quot;,&quot;code&quot;:&quot;$$&lt;\\vec{v_{t}}\\cdot\\vec{v_{t+dt}}&gt;$$&quot;,&quot;aid&quot;:null,&quot;type&quot;:&quot;$$&quot;,&quot;font&quot;:{&quot;color&quot;:&quot;#000000&quot;,&quot;family&quot;:&quot;Arial&quot;,&quot;size&quot;:12},&quot;ts&quot;:1678798573103,&quot;cs&quot;:&quot;ubrhM9Z6bcB8IOzmmtNFww==&quot;,&quot;size&quot;:{&quot;width&quot;:101.83333333333333,&quot;height&quot;:17.166666666666668}}">
            <a:extLst>
              <a:ext uri="{FF2B5EF4-FFF2-40B4-BE49-F238E27FC236}">
                <a16:creationId xmlns:a16="http://schemas.microsoft.com/office/drawing/2014/main" id="{0647F28D-D1A9-DFA8-B141-84EB58F84FD0}"/>
              </a:ext>
            </a:extLst>
          </p:cNvPr>
          <p:cNvPicPr preferRelativeResize="0"/>
          <p:nvPr/>
        </p:nvPicPr>
        <p:blipFill>
          <a:blip r:embed="rId3">
            <a:alphaModFix/>
          </a:blip>
          <a:stretch>
            <a:fillRect/>
          </a:stretch>
        </p:blipFill>
        <p:spPr>
          <a:xfrm>
            <a:off x="7099103" y="2809005"/>
            <a:ext cx="969963" cy="163513"/>
          </a:xfrm>
          <a:prstGeom prst="rect">
            <a:avLst/>
          </a:prstGeom>
          <a:noFill/>
          <a:ln>
            <a:noFill/>
          </a:ln>
        </p:spPr>
      </p:pic>
      <p:cxnSp>
        <p:nvCxnSpPr>
          <p:cNvPr id="22" name="Google Shape;154;p24">
            <a:extLst>
              <a:ext uri="{FF2B5EF4-FFF2-40B4-BE49-F238E27FC236}">
                <a16:creationId xmlns:a16="http://schemas.microsoft.com/office/drawing/2014/main" id="{8D0ED0D7-C5A2-3590-CAE5-474D6C680F69}"/>
              </a:ext>
            </a:extLst>
          </p:cNvPr>
          <p:cNvCxnSpPr>
            <a:cxnSpLocks/>
            <a:stCxn id="18" idx="3"/>
            <a:endCxn id="20" idx="1"/>
          </p:cNvCxnSpPr>
          <p:nvPr/>
        </p:nvCxnSpPr>
        <p:spPr>
          <a:xfrm>
            <a:off x="5675319" y="2887533"/>
            <a:ext cx="708401" cy="3228"/>
          </a:xfrm>
          <a:prstGeom prst="straightConnector1">
            <a:avLst/>
          </a:prstGeom>
          <a:noFill/>
          <a:ln w="9525" cap="flat" cmpd="sng">
            <a:solidFill>
              <a:schemeClr val="tx2"/>
            </a:solidFill>
            <a:prstDash val="solid"/>
            <a:round/>
            <a:headEnd type="none" w="med" len="med"/>
            <a:tailEnd type="triangle" w="med" len="med"/>
          </a:ln>
        </p:spPr>
      </p:cxnSp>
      <p:cxnSp>
        <p:nvCxnSpPr>
          <p:cNvPr id="23" name="Google Shape;155;p24">
            <a:extLst>
              <a:ext uri="{FF2B5EF4-FFF2-40B4-BE49-F238E27FC236}">
                <a16:creationId xmlns:a16="http://schemas.microsoft.com/office/drawing/2014/main" id="{7BBF9CB2-7BFE-9154-6016-F4B87E0C86DC}"/>
              </a:ext>
            </a:extLst>
          </p:cNvPr>
          <p:cNvCxnSpPr>
            <a:cxnSpLocks/>
            <a:stCxn id="20" idx="2"/>
            <a:endCxn id="25" idx="3"/>
          </p:cNvCxnSpPr>
          <p:nvPr/>
        </p:nvCxnSpPr>
        <p:spPr>
          <a:xfrm flipH="1">
            <a:off x="7387970" y="3377301"/>
            <a:ext cx="251599" cy="522149"/>
          </a:xfrm>
          <a:prstGeom prst="straightConnector1">
            <a:avLst/>
          </a:prstGeom>
          <a:noFill/>
          <a:ln w="9525" cap="flat" cmpd="sng">
            <a:solidFill>
              <a:schemeClr val="tx2"/>
            </a:solidFill>
            <a:prstDash val="solid"/>
            <a:round/>
            <a:headEnd type="none" w="med" len="med"/>
            <a:tailEnd type="triangle" w="med" len="med"/>
          </a:ln>
        </p:spPr>
      </p:cxnSp>
      <p:sp>
        <p:nvSpPr>
          <p:cNvPr id="25" name="Google Shape;156;p24">
            <a:extLst>
              <a:ext uri="{FF2B5EF4-FFF2-40B4-BE49-F238E27FC236}">
                <a16:creationId xmlns:a16="http://schemas.microsoft.com/office/drawing/2014/main" id="{C5568BC7-2E11-D7CB-EBC0-1BD68A9E0CED}"/>
              </a:ext>
            </a:extLst>
          </p:cNvPr>
          <p:cNvSpPr/>
          <p:nvPr/>
        </p:nvSpPr>
        <p:spPr>
          <a:xfrm>
            <a:off x="6383720" y="3899450"/>
            <a:ext cx="2008500" cy="911700"/>
          </a:xfrm>
          <a:prstGeom prst="round2DiagRect">
            <a:avLst>
              <a:gd name="adj1" fmla="val 16667"/>
              <a:gd name="adj2" fmla="val 0"/>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Take average over all cells and timepoints</a:t>
            </a:r>
            <a:endParaRPr sz="1400" dirty="0">
              <a:solidFill>
                <a:schemeClr val="bg1"/>
              </a:solidFill>
            </a:endParaRPr>
          </a:p>
        </p:txBody>
      </p:sp>
      <p:sp>
        <p:nvSpPr>
          <p:cNvPr id="26" name="Google Shape;158;p24">
            <a:extLst>
              <a:ext uri="{FF2B5EF4-FFF2-40B4-BE49-F238E27FC236}">
                <a16:creationId xmlns:a16="http://schemas.microsoft.com/office/drawing/2014/main" id="{4EABD91B-A866-DF8E-CBFA-495EA0139696}"/>
              </a:ext>
            </a:extLst>
          </p:cNvPr>
          <p:cNvSpPr/>
          <p:nvPr/>
        </p:nvSpPr>
        <p:spPr>
          <a:xfrm>
            <a:off x="3465864" y="3895023"/>
            <a:ext cx="2058300" cy="911700"/>
          </a:xfrm>
          <a:prstGeom prst="flowChartAlternateProcess">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Repeat for a specified range of </a:t>
            </a:r>
            <a:r>
              <a:rPr lang="en" sz="1400" dirty="0" err="1">
                <a:solidFill>
                  <a:schemeClr val="bg1"/>
                </a:solidFill>
              </a:rPr>
              <a:t>Δt</a:t>
            </a:r>
            <a:endParaRPr sz="1400" dirty="0">
              <a:solidFill>
                <a:schemeClr val="bg1"/>
              </a:solidFill>
            </a:endParaRPr>
          </a:p>
        </p:txBody>
      </p:sp>
      <p:cxnSp>
        <p:nvCxnSpPr>
          <p:cNvPr id="27" name="Google Shape;159;p24">
            <a:extLst>
              <a:ext uri="{FF2B5EF4-FFF2-40B4-BE49-F238E27FC236}">
                <a16:creationId xmlns:a16="http://schemas.microsoft.com/office/drawing/2014/main" id="{E84FEB06-3722-DB8F-D533-F19F547B0EEE}"/>
              </a:ext>
            </a:extLst>
          </p:cNvPr>
          <p:cNvCxnSpPr>
            <a:cxnSpLocks/>
            <a:stCxn id="25" idx="2"/>
            <a:endCxn id="26" idx="3"/>
          </p:cNvCxnSpPr>
          <p:nvPr/>
        </p:nvCxnSpPr>
        <p:spPr>
          <a:xfrm flipH="1" flipV="1">
            <a:off x="5524164" y="4350873"/>
            <a:ext cx="859556" cy="4427"/>
          </a:xfrm>
          <a:prstGeom prst="straightConnector1">
            <a:avLst/>
          </a:prstGeom>
          <a:noFill/>
          <a:ln w="9525" cap="flat" cmpd="sng">
            <a:solidFill>
              <a:schemeClr val="tx2"/>
            </a:solidFill>
            <a:prstDash val="solid"/>
            <a:round/>
            <a:headEnd type="none" w="med" len="med"/>
            <a:tailEnd type="triangle" w="med" len="med"/>
          </a:ln>
        </p:spPr>
      </p:cxnSp>
      <p:sp>
        <p:nvSpPr>
          <p:cNvPr id="50" name="TextBox 49">
            <a:extLst>
              <a:ext uri="{FF2B5EF4-FFF2-40B4-BE49-F238E27FC236}">
                <a16:creationId xmlns:a16="http://schemas.microsoft.com/office/drawing/2014/main" id="{61561447-F223-9183-2C7D-E9B067A48C10}"/>
              </a:ext>
            </a:extLst>
          </p:cNvPr>
          <p:cNvSpPr txBox="1"/>
          <p:nvPr/>
        </p:nvSpPr>
        <p:spPr>
          <a:xfrm>
            <a:off x="6433340" y="1586339"/>
            <a:ext cx="2383167" cy="822726"/>
          </a:xfrm>
          <a:prstGeom prst="rect">
            <a:avLst/>
          </a:prstGeom>
          <a:noFill/>
        </p:spPr>
        <p:txBody>
          <a:bodyPr wrap="square" rtlCol="0">
            <a:spAutoFit/>
          </a:bodyPr>
          <a:lstStyle/>
          <a:p>
            <a:pPr algn="ctr">
              <a:lnSpc>
                <a:spcPct val="150000"/>
              </a:lnSpc>
            </a:pPr>
            <a:r>
              <a:rPr lang="en-US" sz="1100" dirty="0"/>
              <a:t>Indicates the relationship between a cell’s direction of motion at two different timepoints.</a:t>
            </a:r>
          </a:p>
        </p:txBody>
      </p:sp>
    </p:spTree>
    <p:extLst>
      <p:ext uri="{BB962C8B-B14F-4D97-AF65-F5344CB8AC3E}">
        <p14:creationId xmlns:p14="http://schemas.microsoft.com/office/powerpoint/2010/main" val="404037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94B6C50F-BAA8-FC34-AE94-049222CF376F}"/>
              </a:ext>
            </a:extLst>
          </p:cNvPr>
          <p:cNvPicPr>
            <a:picLocks noChangeAspect="1"/>
          </p:cNvPicPr>
          <p:nvPr/>
        </p:nvPicPr>
        <p:blipFill rotWithShape="1">
          <a:blip r:embed="rId3"/>
          <a:srcRect t="852" b="396"/>
          <a:stretch/>
        </p:blipFill>
        <p:spPr>
          <a:xfrm>
            <a:off x="1273361" y="1587811"/>
            <a:ext cx="3249398" cy="2481105"/>
          </a:xfrm>
          <a:prstGeom prst="rect">
            <a:avLst/>
          </a:prstGeom>
        </p:spPr>
      </p:pic>
      <p:sp>
        <p:nvSpPr>
          <p:cNvPr id="174" name="Google Shape;174;p26"/>
          <p:cNvSpPr txBox="1">
            <a:spLocks noGrp="1"/>
          </p:cNvSpPr>
          <p:nvPr>
            <p:ph type="body" idx="1"/>
          </p:nvPr>
        </p:nvSpPr>
        <p:spPr>
          <a:xfrm>
            <a:off x="311700" y="4305061"/>
            <a:ext cx="8520600" cy="780582"/>
          </a:xfrm>
          <a:prstGeom prst="rect">
            <a:avLst/>
          </a:prstGeom>
        </p:spPr>
        <p:txBody>
          <a:bodyPr spcFirstLastPara="1" wrap="square" lIns="91425" tIns="91425" rIns="91425" bIns="91425" anchor="t" anchorCtr="0">
            <a:normAutofit/>
          </a:bodyPr>
          <a:lstStyle/>
          <a:p>
            <a:pPr marL="114300" lvl="0" indent="0" algn="ctr" rtl="0">
              <a:lnSpc>
                <a:spcPct val="160000"/>
              </a:lnSpc>
              <a:spcBef>
                <a:spcPts val="0"/>
              </a:spcBef>
              <a:spcAft>
                <a:spcPts val="0"/>
              </a:spcAft>
              <a:buSzPts val="1800"/>
              <a:buNone/>
            </a:pPr>
            <a:r>
              <a:rPr lang="en" sz="1400" dirty="0"/>
              <a:t>Cell-directed migration is observed in invading spheroids but not in non-invading spheroids.</a:t>
            </a:r>
            <a:endParaRPr sz="1400" dirty="0"/>
          </a:p>
        </p:txBody>
      </p:sp>
      <p:sp>
        <p:nvSpPr>
          <p:cNvPr id="175" name="Google Shape;175;p26"/>
          <p:cNvSpPr txBox="1"/>
          <p:nvPr/>
        </p:nvSpPr>
        <p:spPr>
          <a:xfrm>
            <a:off x="5855594" y="901607"/>
            <a:ext cx="1603374" cy="430857"/>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4A86E8"/>
                </a:solidFill>
              </a:rPr>
              <a:t>Non-invading</a:t>
            </a:r>
            <a:endParaRPr sz="1600" dirty="0">
              <a:solidFill>
                <a:srgbClr val="4A86E8"/>
              </a:solidFill>
            </a:endParaRPr>
          </a:p>
        </p:txBody>
      </p:sp>
      <p:grpSp>
        <p:nvGrpSpPr>
          <p:cNvPr id="186" name="Google Shape;186;p26"/>
          <p:cNvGrpSpPr/>
          <p:nvPr/>
        </p:nvGrpSpPr>
        <p:grpSpPr>
          <a:xfrm>
            <a:off x="1273361" y="922272"/>
            <a:ext cx="3249398" cy="430857"/>
            <a:chOff x="870675" y="1055650"/>
            <a:chExt cx="2575500" cy="430857"/>
          </a:xfrm>
        </p:grpSpPr>
        <p:sp>
          <p:nvSpPr>
            <p:cNvPr id="187" name="Google Shape;187;p26"/>
            <p:cNvSpPr txBox="1"/>
            <p:nvPr/>
          </p:nvSpPr>
          <p:spPr>
            <a:xfrm>
              <a:off x="870675" y="1055650"/>
              <a:ext cx="2575500" cy="430857"/>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0000"/>
                  </a:solidFill>
                </a:rPr>
                <a:t>Invading (fitted to                  ) </a:t>
              </a:r>
              <a:endParaRPr sz="1600" dirty="0">
                <a:solidFill>
                  <a:srgbClr val="FF0000"/>
                </a:solidFill>
              </a:endParaRPr>
            </a:p>
          </p:txBody>
        </p:sp>
        <p:pic>
          <p:nvPicPr>
            <p:cNvPr id="188" name="Google Shape;188;p26" descr="{&quot;font&quot;:{&quot;family&quot;:&quot;Arial&quot;,&quot;size&quot;:14,&quot;color&quot;:&quot;#FF0000&quot;},&quot;backgroundColor&quot;:&quot;#FFFFFF&quot;,&quot;aid&quot;:null,&quot;id&quot;:&quot;6&quot;,&quot;code&quot;:&quot;$$ae^{-x/b}+c$$&quot;,&quot;type&quot;:&quot;$$&quot;,&quot;ts&quot;:1679885073220,&quot;cs&quot;:&quot;ts3DPya9kPGCTpmTmuyAJQ==&quot;,&quot;size&quot;:{&quot;width&quot;:93.66666666666667,&quot;height&quot;:22.5}}"/>
            <p:cNvPicPr preferRelativeResize="0"/>
            <p:nvPr/>
          </p:nvPicPr>
          <p:blipFill>
            <a:blip r:embed="rId4">
              <a:alphaModFix/>
            </a:blip>
            <a:stretch>
              <a:fillRect/>
            </a:stretch>
          </p:blipFill>
          <p:spPr>
            <a:xfrm>
              <a:off x="2393206" y="1145647"/>
              <a:ext cx="744014" cy="214313"/>
            </a:xfrm>
            <a:prstGeom prst="rect">
              <a:avLst/>
            </a:prstGeom>
            <a:noFill/>
            <a:ln>
              <a:noFill/>
            </a:ln>
          </p:spPr>
        </p:pic>
      </p:grpSp>
      <p:sp>
        <p:nvSpPr>
          <p:cNvPr id="3" name="Google Shape;119;p22">
            <a:extLst>
              <a:ext uri="{FF2B5EF4-FFF2-40B4-BE49-F238E27FC236}">
                <a16:creationId xmlns:a16="http://schemas.microsoft.com/office/drawing/2014/main" id="{DC055E3B-3E5D-848C-05AD-1A0D86F382D5}"/>
              </a:ext>
            </a:extLst>
          </p:cNvPr>
          <p:cNvSpPr txBox="1">
            <a:spLocks/>
          </p:cNvSpPr>
          <p:nvPr/>
        </p:nvSpPr>
        <p:spPr>
          <a:xfrm>
            <a:off x="311700" y="328907"/>
            <a:ext cx="8520600" cy="5727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SG" sz="1600" b="1" dirty="0"/>
              <a:t>D</a:t>
            </a:r>
            <a:r>
              <a:rPr lang="en" sz="1600" b="1" dirty="0"/>
              <a:t>o cells in invading spheroids undergo directed cell migration?</a:t>
            </a:r>
            <a:endParaRPr lang="en-SG" sz="1600" b="1" dirty="0"/>
          </a:p>
        </p:txBody>
      </p:sp>
      <p:sp>
        <p:nvSpPr>
          <p:cNvPr id="17" name="Rectangle 16">
            <a:extLst>
              <a:ext uri="{FF2B5EF4-FFF2-40B4-BE49-F238E27FC236}">
                <a16:creationId xmlns:a16="http://schemas.microsoft.com/office/drawing/2014/main" id="{966FF1B6-B748-9A5E-05F1-E7CBAC4A32C2}"/>
              </a:ext>
            </a:extLst>
          </p:cNvPr>
          <p:cNvSpPr/>
          <p:nvPr/>
        </p:nvSpPr>
        <p:spPr>
          <a:xfrm>
            <a:off x="1747880" y="1983477"/>
            <a:ext cx="1610315" cy="169123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F271EFD-3349-F25F-7DD9-B76231C012C8}"/>
              </a:ext>
            </a:extLst>
          </p:cNvPr>
          <p:cNvPicPr>
            <a:picLocks noChangeAspect="1"/>
          </p:cNvPicPr>
          <p:nvPr/>
        </p:nvPicPr>
        <p:blipFill>
          <a:blip r:embed="rId5"/>
          <a:stretch>
            <a:fillRect/>
          </a:stretch>
        </p:blipFill>
        <p:spPr>
          <a:xfrm>
            <a:off x="5046729" y="1584147"/>
            <a:ext cx="3221103" cy="24820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5" name="Google Shape;175;p26"/>
          <p:cNvSpPr txBox="1"/>
          <p:nvPr/>
        </p:nvSpPr>
        <p:spPr>
          <a:xfrm>
            <a:off x="5738726" y="1404877"/>
            <a:ext cx="1603374" cy="430857"/>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4A86E8"/>
                </a:solidFill>
              </a:rPr>
              <a:t>Non-invading</a:t>
            </a:r>
            <a:endParaRPr sz="1600" dirty="0">
              <a:solidFill>
                <a:srgbClr val="4A86E8"/>
              </a:solidFill>
            </a:endParaRPr>
          </a:p>
        </p:txBody>
      </p:sp>
      <p:grpSp>
        <p:nvGrpSpPr>
          <p:cNvPr id="7" name="Group 6">
            <a:extLst>
              <a:ext uri="{FF2B5EF4-FFF2-40B4-BE49-F238E27FC236}">
                <a16:creationId xmlns:a16="http://schemas.microsoft.com/office/drawing/2014/main" id="{A283BC5F-52BD-FD16-4C27-0B936B6AD60A}"/>
              </a:ext>
            </a:extLst>
          </p:cNvPr>
          <p:cNvGrpSpPr/>
          <p:nvPr/>
        </p:nvGrpSpPr>
        <p:grpSpPr>
          <a:xfrm>
            <a:off x="1991844" y="2339539"/>
            <a:ext cx="1442590" cy="1450730"/>
            <a:chOff x="311700" y="3216875"/>
            <a:chExt cx="1037325" cy="1059400"/>
          </a:xfrm>
        </p:grpSpPr>
        <p:sp>
          <p:nvSpPr>
            <p:cNvPr id="176" name="Google Shape;176;p26"/>
            <p:cNvSpPr/>
            <p:nvPr/>
          </p:nvSpPr>
          <p:spPr>
            <a:xfrm>
              <a:off x="311700" y="3734175"/>
              <a:ext cx="510900" cy="542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 name="Google Shape;177;p26"/>
            <p:cNvCxnSpPr/>
            <p:nvPr/>
          </p:nvCxnSpPr>
          <p:spPr>
            <a:xfrm rot="10800000" flipH="1">
              <a:off x="559725" y="3661175"/>
              <a:ext cx="188700" cy="332400"/>
            </a:xfrm>
            <a:prstGeom prst="straightConnector1">
              <a:avLst/>
            </a:prstGeom>
            <a:noFill/>
            <a:ln w="9525" cap="flat" cmpd="sng">
              <a:solidFill>
                <a:schemeClr val="accent4"/>
              </a:solidFill>
              <a:prstDash val="solid"/>
              <a:round/>
              <a:headEnd type="none" w="med" len="med"/>
              <a:tailEnd type="triangle" w="med" len="med"/>
            </a:ln>
          </p:spPr>
        </p:cxnSp>
        <p:cxnSp>
          <p:nvCxnSpPr>
            <p:cNvPr id="178" name="Google Shape;178;p26"/>
            <p:cNvCxnSpPr/>
            <p:nvPr/>
          </p:nvCxnSpPr>
          <p:spPr>
            <a:xfrm rot="10800000" flipH="1">
              <a:off x="748425" y="3401975"/>
              <a:ext cx="252000" cy="259200"/>
            </a:xfrm>
            <a:prstGeom prst="straightConnector1">
              <a:avLst/>
            </a:prstGeom>
            <a:noFill/>
            <a:ln w="9525" cap="flat" cmpd="sng">
              <a:solidFill>
                <a:schemeClr val="accent4"/>
              </a:solidFill>
              <a:prstDash val="solid"/>
              <a:round/>
              <a:headEnd type="none" w="med" len="med"/>
              <a:tailEnd type="triangle" w="med" len="med"/>
            </a:ln>
          </p:spPr>
        </p:cxnSp>
        <p:cxnSp>
          <p:nvCxnSpPr>
            <p:cNvPr id="179" name="Google Shape;179;p26"/>
            <p:cNvCxnSpPr/>
            <p:nvPr/>
          </p:nvCxnSpPr>
          <p:spPr>
            <a:xfrm rot="10800000" flipH="1">
              <a:off x="1000425" y="3216875"/>
              <a:ext cx="348600" cy="185100"/>
            </a:xfrm>
            <a:prstGeom prst="straightConnector1">
              <a:avLst/>
            </a:prstGeom>
            <a:noFill/>
            <a:ln w="9525" cap="flat" cmpd="sng">
              <a:solidFill>
                <a:schemeClr val="accent4"/>
              </a:solidFill>
              <a:prstDash val="solid"/>
              <a:round/>
              <a:headEnd type="none" w="med" len="med"/>
              <a:tailEnd type="triangle" w="med" len="med"/>
            </a:ln>
          </p:spPr>
        </p:cxnSp>
      </p:grpSp>
      <p:grpSp>
        <p:nvGrpSpPr>
          <p:cNvPr id="6" name="Group 5">
            <a:extLst>
              <a:ext uri="{FF2B5EF4-FFF2-40B4-BE49-F238E27FC236}">
                <a16:creationId xmlns:a16="http://schemas.microsoft.com/office/drawing/2014/main" id="{1B220A6F-6A6B-1D19-3AEB-F62650638BEA}"/>
              </a:ext>
            </a:extLst>
          </p:cNvPr>
          <p:cNvGrpSpPr>
            <a:grpSpLocks noChangeAspect="1"/>
          </p:cNvGrpSpPr>
          <p:nvPr/>
        </p:nvGrpSpPr>
        <p:grpSpPr>
          <a:xfrm>
            <a:off x="5847094" y="2987021"/>
            <a:ext cx="1495006" cy="832246"/>
            <a:chOff x="7593850" y="3661175"/>
            <a:chExt cx="1047700" cy="615100"/>
          </a:xfrm>
        </p:grpSpPr>
        <p:sp>
          <p:nvSpPr>
            <p:cNvPr id="180" name="Google Shape;180;p26"/>
            <p:cNvSpPr/>
            <p:nvPr/>
          </p:nvSpPr>
          <p:spPr>
            <a:xfrm>
              <a:off x="7593850" y="3734175"/>
              <a:ext cx="510900" cy="542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1" name="Google Shape;181;p26"/>
            <p:cNvCxnSpPr/>
            <p:nvPr/>
          </p:nvCxnSpPr>
          <p:spPr>
            <a:xfrm rot="10800000" flipH="1">
              <a:off x="7827050" y="3661175"/>
              <a:ext cx="188700" cy="332400"/>
            </a:xfrm>
            <a:prstGeom prst="straightConnector1">
              <a:avLst/>
            </a:prstGeom>
            <a:noFill/>
            <a:ln w="9525" cap="flat" cmpd="sng">
              <a:solidFill>
                <a:schemeClr val="accent6"/>
              </a:solidFill>
              <a:prstDash val="solid"/>
              <a:round/>
              <a:headEnd type="none" w="med" len="med"/>
              <a:tailEnd type="triangle" w="med" len="med"/>
            </a:ln>
          </p:spPr>
        </p:cxnSp>
        <p:cxnSp>
          <p:nvCxnSpPr>
            <p:cNvPr id="182" name="Google Shape;182;p26"/>
            <p:cNvCxnSpPr/>
            <p:nvPr/>
          </p:nvCxnSpPr>
          <p:spPr>
            <a:xfrm>
              <a:off x="8015750" y="3661175"/>
              <a:ext cx="248100" cy="355800"/>
            </a:xfrm>
            <a:prstGeom prst="straightConnector1">
              <a:avLst/>
            </a:prstGeom>
            <a:noFill/>
            <a:ln w="9525" cap="flat" cmpd="sng">
              <a:solidFill>
                <a:schemeClr val="accent6"/>
              </a:solidFill>
              <a:prstDash val="solid"/>
              <a:round/>
              <a:headEnd type="none" w="med" len="med"/>
              <a:tailEnd type="triangle" w="med" len="med"/>
            </a:ln>
          </p:spPr>
        </p:cxnSp>
        <p:cxnSp>
          <p:nvCxnSpPr>
            <p:cNvPr id="183" name="Google Shape;183;p26"/>
            <p:cNvCxnSpPr/>
            <p:nvPr/>
          </p:nvCxnSpPr>
          <p:spPr>
            <a:xfrm rot="10800000" flipH="1">
              <a:off x="8263850" y="3846575"/>
              <a:ext cx="377700" cy="147000"/>
            </a:xfrm>
            <a:prstGeom prst="straightConnector1">
              <a:avLst/>
            </a:prstGeom>
            <a:noFill/>
            <a:ln w="9525" cap="flat" cmpd="sng">
              <a:solidFill>
                <a:schemeClr val="accent6"/>
              </a:solidFill>
              <a:prstDash val="solid"/>
              <a:round/>
              <a:headEnd type="none" w="med" len="med"/>
              <a:tailEnd type="triangle" w="med" len="med"/>
            </a:ln>
          </p:spPr>
        </p:cxnSp>
      </p:grpSp>
      <p:sp>
        <p:nvSpPr>
          <p:cNvPr id="187" name="Google Shape;187;p26"/>
          <p:cNvSpPr txBox="1"/>
          <p:nvPr/>
        </p:nvSpPr>
        <p:spPr>
          <a:xfrm>
            <a:off x="2038266" y="1418908"/>
            <a:ext cx="1367010" cy="430857"/>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0000"/>
                </a:solidFill>
              </a:rPr>
              <a:t>Invading</a:t>
            </a:r>
            <a:endParaRPr sz="1600" dirty="0">
              <a:solidFill>
                <a:srgbClr val="FF0000"/>
              </a:solidFill>
            </a:endParaRPr>
          </a:p>
        </p:txBody>
      </p:sp>
      <p:sp>
        <p:nvSpPr>
          <p:cNvPr id="3" name="Google Shape;119;p22">
            <a:extLst>
              <a:ext uri="{FF2B5EF4-FFF2-40B4-BE49-F238E27FC236}">
                <a16:creationId xmlns:a16="http://schemas.microsoft.com/office/drawing/2014/main" id="{DC055E3B-3E5D-848C-05AD-1A0D86F382D5}"/>
              </a:ext>
            </a:extLst>
          </p:cNvPr>
          <p:cNvSpPr txBox="1">
            <a:spLocks/>
          </p:cNvSpPr>
          <p:nvPr/>
        </p:nvSpPr>
        <p:spPr>
          <a:xfrm>
            <a:off x="311700" y="328907"/>
            <a:ext cx="8520600" cy="5727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SG" sz="1600" b="1" dirty="0"/>
              <a:t>D</a:t>
            </a:r>
            <a:r>
              <a:rPr lang="en" sz="1600" b="1" dirty="0"/>
              <a:t>o cells in invading spheroids undergo directed cell migration?</a:t>
            </a:r>
            <a:endParaRPr lang="en-SG" sz="1600" b="1" dirty="0"/>
          </a:p>
        </p:txBody>
      </p:sp>
      <p:sp>
        <p:nvSpPr>
          <p:cNvPr id="5" name="Google Shape;174;p26">
            <a:extLst>
              <a:ext uri="{FF2B5EF4-FFF2-40B4-BE49-F238E27FC236}">
                <a16:creationId xmlns:a16="http://schemas.microsoft.com/office/drawing/2014/main" id="{332CF266-D698-C5F0-3274-EBA06F32E6AD}"/>
              </a:ext>
            </a:extLst>
          </p:cNvPr>
          <p:cNvSpPr txBox="1">
            <a:spLocks noGrp="1"/>
          </p:cNvSpPr>
          <p:nvPr>
            <p:ph type="body" idx="1"/>
          </p:nvPr>
        </p:nvSpPr>
        <p:spPr>
          <a:xfrm>
            <a:off x="311700" y="4305061"/>
            <a:ext cx="8520600" cy="780582"/>
          </a:xfrm>
          <a:prstGeom prst="rect">
            <a:avLst/>
          </a:prstGeom>
        </p:spPr>
        <p:txBody>
          <a:bodyPr spcFirstLastPara="1" wrap="square" lIns="91425" tIns="91425" rIns="91425" bIns="91425" anchor="t" anchorCtr="0">
            <a:normAutofit/>
          </a:bodyPr>
          <a:lstStyle/>
          <a:p>
            <a:pPr marL="114300" lvl="0" indent="0" algn="ctr" rtl="0">
              <a:lnSpc>
                <a:spcPct val="160000"/>
              </a:lnSpc>
              <a:spcBef>
                <a:spcPts val="0"/>
              </a:spcBef>
              <a:spcAft>
                <a:spcPts val="0"/>
              </a:spcAft>
              <a:buSzPts val="1800"/>
              <a:buNone/>
            </a:pPr>
            <a:r>
              <a:rPr lang="en" sz="1400" dirty="0"/>
              <a:t>Cell-directed migration is observed in invading spheroids but not in non-invading spheroids.</a:t>
            </a:r>
            <a:endParaRPr sz="1400" dirty="0"/>
          </a:p>
        </p:txBody>
      </p:sp>
    </p:spTree>
    <p:extLst>
      <p:ext uri="{BB962C8B-B14F-4D97-AF65-F5344CB8AC3E}">
        <p14:creationId xmlns:p14="http://schemas.microsoft.com/office/powerpoint/2010/main" val="2062810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2" name="Picture 1">
            <a:extLst>
              <a:ext uri="{FF2B5EF4-FFF2-40B4-BE49-F238E27FC236}">
                <a16:creationId xmlns:a16="http://schemas.microsoft.com/office/drawing/2014/main" id="{A027D386-FA70-30B0-BD19-06012878F8AF}"/>
              </a:ext>
            </a:extLst>
          </p:cNvPr>
          <p:cNvPicPr>
            <a:picLocks noChangeAspect="1"/>
          </p:cNvPicPr>
          <p:nvPr/>
        </p:nvPicPr>
        <p:blipFill rotWithShape="1">
          <a:blip r:embed="rId3"/>
          <a:srcRect t="852" b="396"/>
          <a:stretch/>
        </p:blipFill>
        <p:spPr>
          <a:xfrm>
            <a:off x="1273361" y="1538493"/>
            <a:ext cx="3249398" cy="2481105"/>
          </a:xfrm>
          <a:prstGeom prst="rect">
            <a:avLst/>
          </a:prstGeom>
        </p:spPr>
      </p:pic>
      <p:grpSp>
        <p:nvGrpSpPr>
          <p:cNvPr id="186" name="Google Shape;186;p26"/>
          <p:cNvGrpSpPr/>
          <p:nvPr/>
        </p:nvGrpSpPr>
        <p:grpSpPr>
          <a:xfrm>
            <a:off x="1273361" y="922272"/>
            <a:ext cx="3249398" cy="430857"/>
            <a:chOff x="870675" y="1055650"/>
            <a:chExt cx="2575500" cy="430857"/>
          </a:xfrm>
        </p:grpSpPr>
        <p:sp>
          <p:nvSpPr>
            <p:cNvPr id="187" name="Google Shape;187;p26"/>
            <p:cNvSpPr txBox="1"/>
            <p:nvPr/>
          </p:nvSpPr>
          <p:spPr>
            <a:xfrm>
              <a:off x="870675" y="1055650"/>
              <a:ext cx="2575500" cy="430857"/>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0000"/>
                  </a:solidFill>
                </a:rPr>
                <a:t>Invading (fitted to                  ) </a:t>
              </a:r>
              <a:endParaRPr sz="1600" dirty="0">
                <a:solidFill>
                  <a:srgbClr val="FF0000"/>
                </a:solidFill>
              </a:endParaRPr>
            </a:p>
          </p:txBody>
        </p:sp>
        <p:pic>
          <p:nvPicPr>
            <p:cNvPr id="188" name="Google Shape;188;p26" descr="{&quot;font&quot;:{&quot;family&quot;:&quot;Arial&quot;,&quot;size&quot;:14,&quot;color&quot;:&quot;#FF0000&quot;},&quot;backgroundColor&quot;:&quot;#FFFFFF&quot;,&quot;aid&quot;:null,&quot;id&quot;:&quot;6&quot;,&quot;code&quot;:&quot;$$ae^{-x/b}+c$$&quot;,&quot;type&quot;:&quot;$$&quot;,&quot;ts&quot;:1679885073220,&quot;cs&quot;:&quot;ts3DPya9kPGCTpmTmuyAJQ==&quot;,&quot;size&quot;:{&quot;width&quot;:93.66666666666667,&quot;height&quot;:22.5}}"/>
            <p:cNvPicPr preferRelativeResize="0"/>
            <p:nvPr/>
          </p:nvPicPr>
          <p:blipFill>
            <a:blip r:embed="rId4">
              <a:alphaModFix/>
            </a:blip>
            <a:stretch>
              <a:fillRect/>
            </a:stretch>
          </p:blipFill>
          <p:spPr>
            <a:xfrm>
              <a:off x="2393206" y="1145647"/>
              <a:ext cx="744014" cy="214313"/>
            </a:xfrm>
            <a:prstGeom prst="rect">
              <a:avLst/>
            </a:prstGeom>
            <a:noFill/>
            <a:ln>
              <a:noFill/>
            </a:ln>
          </p:spPr>
        </p:pic>
      </p:grpSp>
      <p:sp>
        <p:nvSpPr>
          <p:cNvPr id="3" name="Google Shape;119;p22">
            <a:extLst>
              <a:ext uri="{FF2B5EF4-FFF2-40B4-BE49-F238E27FC236}">
                <a16:creationId xmlns:a16="http://schemas.microsoft.com/office/drawing/2014/main" id="{DC055E3B-3E5D-848C-05AD-1A0D86F382D5}"/>
              </a:ext>
            </a:extLst>
          </p:cNvPr>
          <p:cNvSpPr txBox="1">
            <a:spLocks/>
          </p:cNvSpPr>
          <p:nvPr/>
        </p:nvSpPr>
        <p:spPr>
          <a:xfrm>
            <a:off x="311700" y="328907"/>
            <a:ext cx="8520600" cy="5727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SG" sz="1600" b="1" dirty="0"/>
              <a:t>D</a:t>
            </a:r>
            <a:r>
              <a:rPr lang="en" sz="1600" b="1" dirty="0"/>
              <a:t>o cells in invading spheroids undergo directed cell migration?</a:t>
            </a:r>
            <a:endParaRPr lang="en-SG" sz="1600" b="1" dirty="0"/>
          </a:p>
        </p:txBody>
      </p:sp>
      <p:sp>
        <p:nvSpPr>
          <p:cNvPr id="4" name="Rectangle 3">
            <a:extLst>
              <a:ext uri="{FF2B5EF4-FFF2-40B4-BE49-F238E27FC236}">
                <a16:creationId xmlns:a16="http://schemas.microsoft.com/office/drawing/2014/main" id="{0EEB43ED-67E0-4139-73FD-78F5073A1DCC}"/>
              </a:ext>
            </a:extLst>
          </p:cNvPr>
          <p:cNvSpPr/>
          <p:nvPr/>
        </p:nvSpPr>
        <p:spPr>
          <a:xfrm>
            <a:off x="3366287" y="2571750"/>
            <a:ext cx="1021567" cy="104387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74;p26">
            <a:extLst>
              <a:ext uri="{FF2B5EF4-FFF2-40B4-BE49-F238E27FC236}">
                <a16:creationId xmlns:a16="http://schemas.microsoft.com/office/drawing/2014/main" id="{4C0E25DC-BB26-B489-67FA-63528AF08876}"/>
              </a:ext>
            </a:extLst>
          </p:cNvPr>
          <p:cNvSpPr txBox="1">
            <a:spLocks noGrp="1"/>
          </p:cNvSpPr>
          <p:nvPr>
            <p:ph type="body" idx="1"/>
          </p:nvPr>
        </p:nvSpPr>
        <p:spPr>
          <a:xfrm>
            <a:off x="311700" y="4305061"/>
            <a:ext cx="8520600" cy="780582"/>
          </a:xfrm>
          <a:prstGeom prst="rect">
            <a:avLst/>
          </a:prstGeom>
        </p:spPr>
        <p:txBody>
          <a:bodyPr spcFirstLastPara="1" wrap="square" lIns="91425" tIns="91425" rIns="91425" bIns="91425" anchor="t" anchorCtr="0">
            <a:normAutofit/>
          </a:bodyPr>
          <a:lstStyle/>
          <a:p>
            <a:pPr marL="114300" lvl="0" indent="0" algn="ctr" rtl="0">
              <a:lnSpc>
                <a:spcPct val="160000"/>
              </a:lnSpc>
              <a:spcBef>
                <a:spcPts val="0"/>
              </a:spcBef>
              <a:spcAft>
                <a:spcPts val="0"/>
              </a:spcAft>
              <a:buSzPts val="1800"/>
              <a:buNone/>
            </a:pPr>
            <a:r>
              <a:rPr lang="en" sz="1400" dirty="0"/>
              <a:t>Cell-directed migration is observed in invading spheroids but not in non-invading spheroids.</a:t>
            </a:r>
            <a:endParaRPr sz="1400" dirty="0"/>
          </a:p>
        </p:txBody>
      </p:sp>
      <p:grpSp>
        <p:nvGrpSpPr>
          <p:cNvPr id="13" name="Group 12">
            <a:extLst>
              <a:ext uri="{FF2B5EF4-FFF2-40B4-BE49-F238E27FC236}">
                <a16:creationId xmlns:a16="http://schemas.microsoft.com/office/drawing/2014/main" id="{08899A3B-3967-2047-B589-AA0CFA3C51BE}"/>
              </a:ext>
            </a:extLst>
          </p:cNvPr>
          <p:cNvGrpSpPr/>
          <p:nvPr/>
        </p:nvGrpSpPr>
        <p:grpSpPr>
          <a:xfrm>
            <a:off x="5240563" y="1745648"/>
            <a:ext cx="2484256" cy="2477223"/>
            <a:chOff x="5240563" y="1745648"/>
            <a:chExt cx="2484256" cy="2477223"/>
          </a:xfrm>
        </p:grpSpPr>
        <p:pic>
          <p:nvPicPr>
            <p:cNvPr id="5" name="Picture 4">
              <a:extLst>
                <a:ext uri="{FF2B5EF4-FFF2-40B4-BE49-F238E27FC236}">
                  <a16:creationId xmlns:a16="http://schemas.microsoft.com/office/drawing/2014/main" id="{A9AB9674-9985-619C-A254-B76FA7EBBA63}"/>
                </a:ext>
              </a:extLst>
            </p:cNvPr>
            <p:cNvPicPr>
              <a:picLocks noChangeAspect="1"/>
            </p:cNvPicPr>
            <p:nvPr/>
          </p:nvPicPr>
          <p:blipFill rotWithShape="1">
            <a:blip r:embed="rId5"/>
            <a:srcRect l="6957" t="1612" b="5065"/>
            <a:stretch/>
          </p:blipFill>
          <p:spPr>
            <a:xfrm>
              <a:off x="5240563" y="1745648"/>
              <a:ext cx="2484256" cy="2066796"/>
            </a:xfrm>
            <a:prstGeom prst="rect">
              <a:avLst/>
            </a:prstGeom>
          </p:spPr>
        </p:pic>
        <p:sp>
          <p:nvSpPr>
            <p:cNvPr id="11" name="TextBox 10">
              <a:extLst>
                <a:ext uri="{FF2B5EF4-FFF2-40B4-BE49-F238E27FC236}">
                  <a16:creationId xmlns:a16="http://schemas.microsoft.com/office/drawing/2014/main" id="{D7CAF69F-A60D-B896-F379-6E57C880A163}"/>
                </a:ext>
              </a:extLst>
            </p:cNvPr>
            <p:cNvSpPr txBox="1"/>
            <p:nvPr/>
          </p:nvSpPr>
          <p:spPr>
            <a:xfrm>
              <a:off x="5272703" y="3853539"/>
              <a:ext cx="2419976" cy="369332"/>
            </a:xfrm>
            <a:prstGeom prst="rect">
              <a:avLst/>
            </a:prstGeom>
            <a:noFill/>
          </p:spPr>
          <p:txBody>
            <a:bodyPr wrap="square">
              <a:spAutoFit/>
            </a:bodyPr>
            <a:lstStyle/>
            <a:p>
              <a:pPr algn="ctr"/>
              <a:r>
                <a:rPr lang="en-US" sz="900" dirty="0" err="1"/>
                <a:t>Pawluchin</a:t>
              </a:r>
              <a:r>
                <a:rPr lang="en-US" sz="900" dirty="0"/>
                <a:t> &amp; </a:t>
              </a:r>
              <a:r>
                <a:rPr lang="en-US" sz="900" dirty="0" err="1"/>
                <a:t>Galic</a:t>
              </a:r>
              <a:r>
                <a:rPr lang="en-US" sz="900" dirty="0"/>
                <a:t>, </a:t>
              </a:r>
              <a:r>
                <a:rPr lang="en-US" sz="900" i="1" dirty="0"/>
                <a:t>Frontiers in Cell and Developmental Biology </a:t>
              </a:r>
              <a:r>
                <a:rPr lang="en-US" sz="900" dirty="0"/>
                <a:t>2022</a:t>
              </a:r>
            </a:p>
          </p:txBody>
        </p:sp>
      </p:grpSp>
      <p:sp>
        <p:nvSpPr>
          <p:cNvPr id="12" name="Rectangle 11">
            <a:extLst>
              <a:ext uri="{FF2B5EF4-FFF2-40B4-BE49-F238E27FC236}">
                <a16:creationId xmlns:a16="http://schemas.microsoft.com/office/drawing/2014/main" id="{32FACB40-8621-FBE3-CCC6-67C9F15B4BDC}"/>
              </a:ext>
            </a:extLst>
          </p:cNvPr>
          <p:cNvSpPr/>
          <p:nvPr/>
        </p:nvSpPr>
        <p:spPr>
          <a:xfrm>
            <a:off x="5240563" y="2505585"/>
            <a:ext cx="1605299" cy="103544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32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27"/>
          <p:cNvSpPr/>
          <p:nvPr/>
        </p:nvSpPr>
        <p:spPr>
          <a:xfrm>
            <a:off x="6293323" y="1064269"/>
            <a:ext cx="2103900" cy="973080"/>
          </a:xfrm>
          <a:prstGeom prst="flowChartAlternateProcess">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chemeClr val="bg1"/>
                </a:solidFill>
              </a:rPr>
              <a:t>Plot graphs of log of correlation against Δt</a:t>
            </a:r>
            <a:endParaRPr sz="1400">
              <a:solidFill>
                <a:schemeClr val="bg1"/>
              </a:solidFill>
            </a:endParaRPr>
          </a:p>
        </p:txBody>
      </p:sp>
      <p:sp>
        <p:nvSpPr>
          <p:cNvPr id="195" name="Google Shape;195;p27"/>
          <p:cNvSpPr/>
          <p:nvPr/>
        </p:nvSpPr>
        <p:spPr>
          <a:xfrm>
            <a:off x="606073" y="982944"/>
            <a:ext cx="2144502" cy="1135728"/>
          </a:xfrm>
          <a:prstGeom prst="flowChartTerminator">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Smooth data using </a:t>
            </a:r>
            <a:r>
              <a:rPr lang="en" sz="1400" dirty="0" err="1">
                <a:solidFill>
                  <a:schemeClr val="bg1"/>
                </a:solidFill>
              </a:rPr>
              <a:t>Savitzky-Golay</a:t>
            </a:r>
            <a:r>
              <a:rPr lang="en" sz="1400" dirty="0">
                <a:solidFill>
                  <a:schemeClr val="bg1"/>
                </a:solidFill>
              </a:rPr>
              <a:t> filter (window length = 31, polynomial order = 1)</a:t>
            </a:r>
            <a:endParaRPr sz="1400" dirty="0">
              <a:solidFill>
                <a:schemeClr val="bg1"/>
              </a:solidFill>
            </a:endParaRPr>
          </a:p>
        </p:txBody>
      </p:sp>
      <p:sp>
        <p:nvSpPr>
          <p:cNvPr id="196" name="Google Shape;196;p27"/>
          <p:cNvSpPr/>
          <p:nvPr/>
        </p:nvSpPr>
        <p:spPr>
          <a:xfrm>
            <a:off x="3637536" y="1064269"/>
            <a:ext cx="1768824" cy="973080"/>
          </a:xfrm>
          <a:prstGeom prst="flowChartTerminator">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Take common logarithm (log</a:t>
            </a:r>
            <a:r>
              <a:rPr lang="en" sz="1400" baseline="-25000" dirty="0">
                <a:solidFill>
                  <a:schemeClr val="bg1"/>
                </a:solidFill>
              </a:rPr>
              <a:t>10</a:t>
            </a:r>
            <a:r>
              <a:rPr lang="en" sz="1400" dirty="0">
                <a:solidFill>
                  <a:schemeClr val="bg1"/>
                </a:solidFill>
              </a:rPr>
              <a:t>) of smoothed data </a:t>
            </a:r>
            <a:endParaRPr sz="1400" dirty="0">
              <a:solidFill>
                <a:schemeClr val="bg1"/>
              </a:solidFill>
            </a:endParaRPr>
          </a:p>
        </p:txBody>
      </p:sp>
      <p:cxnSp>
        <p:nvCxnSpPr>
          <p:cNvPr id="197" name="Google Shape;197;p27"/>
          <p:cNvCxnSpPr>
            <a:stCxn id="195" idx="3"/>
            <a:endCxn id="196" idx="1"/>
          </p:cNvCxnSpPr>
          <p:nvPr/>
        </p:nvCxnSpPr>
        <p:spPr>
          <a:xfrm>
            <a:off x="2750575" y="1550808"/>
            <a:ext cx="887100" cy="0"/>
          </a:xfrm>
          <a:prstGeom prst="straightConnector1">
            <a:avLst/>
          </a:prstGeom>
          <a:noFill/>
          <a:ln w="9525" cap="flat" cmpd="sng">
            <a:solidFill>
              <a:schemeClr val="tx2"/>
            </a:solidFill>
            <a:prstDash val="solid"/>
            <a:round/>
            <a:headEnd type="none" w="med" len="med"/>
            <a:tailEnd type="triangle" w="med" len="med"/>
          </a:ln>
        </p:spPr>
      </p:cxnSp>
      <p:cxnSp>
        <p:nvCxnSpPr>
          <p:cNvPr id="198" name="Google Shape;198;p27"/>
          <p:cNvCxnSpPr>
            <a:cxnSpLocks/>
            <a:stCxn id="196" idx="3"/>
            <a:endCxn id="194" idx="1"/>
          </p:cNvCxnSpPr>
          <p:nvPr/>
        </p:nvCxnSpPr>
        <p:spPr>
          <a:xfrm>
            <a:off x="5406360" y="1550809"/>
            <a:ext cx="886963" cy="0"/>
          </a:xfrm>
          <a:prstGeom prst="straightConnector1">
            <a:avLst/>
          </a:prstGeom>
          <a:noFill/>
          <a:ln w="9525" cap="flat" cmpd="sng">
            <a:solidFill>
              <a:schemeClr val="tx2"/>
            </a:solidFill>
            <a:prstDash val="solid"/>
            <a:round/>
            <a:headEnd type="none" w="med" len="med"/>
            <a:tailEnd type="triangle" w="med" len="med"/>
          </a:ln>
        </p:spPr>
      </p:cxnSp>
      <p:sp>
        <p:nvSpPr>
          <p:cNvPr id="2" name="Google Shape;119;p22">
            <a:extLst>
              <a:ext uri="{FF2B5EF4-FFF2-40B4-BE49-F238E27FC236}">
                <a16:creationId xmlns:a16="http://schemas.microsoft.com/office/drawing/2014/main" id="{B86E0056-01CA-9B29-5D08-BC9AE20C0DF1}"/>
              </a:ext>
            </a:extLst>
          </p:cNvPr>
          <p:cNvSpPr txBox="1">
            <a:spLocks/>
          </p:cNvSpPr>
          <p:nvPr/>
        </p:nvSpPr>
        <p:spPr>
          <a:xfrm>
            <a:off x="311700" y="328907"/>
            <a:ext cx="8520600" cy="5727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SG" sz="1600" b="1" dirty="0"/>
              <a:t>How long does this directed migration last for?</a:t>
            </a:r>
          </a:p>
        </p:txBody>
      </p:sp>
      <p:pic>
        <p:nvPicPr>
          <p:cNvPr id="4" name="Picture 3">
            <a:extLst>
              <a:ext uri="{FF2B5EF4-FFF2-40B4-BE49-F238E27FC236}">
                <a16:creationId xmlns:a16="http://schemas.microsoft.com/office/drawing/2014/main" id="{5828B30D-8A40-25C5-DAB8-481CE3B4155C}"/>
              </a:ext>
            </a:extLst>
          </p:cNvPr>
          <p:cNvPicPr>
            <a:picLocks noChangeAspect="1"/>
          </p:cNvPicPr>
          <p:nvPr/>
        </p:nvPicPr>
        <p:blipFill rotWithShape="1">
          <a:blip r:embed="rId3"/>
          <a:srcRect l="1050" r="-1"/>
          <a:stretch/>
        </p:blipFill>
        <p:spPr>
          <a:xfrm>
            <a:off x="5406360" y="2257371"/>
            <a:ext cx="3354540" cy="2585705"/>
          </a:xfrm>
          <a:prstGeom prst="rect">
            <a:avLst/>
          </a:prstGeom>
        </p:spPr>
      </p:pic>
      <p:pic>
        <p:nvPicPr>
          <p:cNvPr id="5" name="Picture 4">
            <a:extLst>
              <a:ext uri="{FF2B5EF4-FFF2-40B4-BE49-F238E27FC236}">
                <a16:creationId xmlns:a16="http://schemas.microsoft.com/office/drawing/2014/main" id="{B59A4AE2-B0EA-F549-603E-3A8412C870E4}"/>
              </a:ext>
            </a:extLst>
          </p:cNvPr>
          <p:cNvPicPr>
            <a:picLocks noChangeAspect="1"/>
          </p:cNvPicPr>
          <p:nvPr/>
        </p:nvPicPr>
        <p:blipFill>
          <a:blip r:embed="rId4"/>
          <a:stretch>
            <a:fillRect/>
          </a:stretch>
        </p:blipFill>
        <p:spPr>
          <a:xfrm>
            <a:off x="383100" y="2263550"/>
            <a:ext cx="3354540" cy="257334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4" name="Google Shape;119;p22">
            <a:extLst>
              <a:ext uri="{FF2B5EF4-FFF2-40B4-BE49-F238E27FC236}">
                <a16:creationId xmlns:a16="http://schemas.microsoft.com/office/drawing/2014/main" id="{91E1EBF9-5B78-7C30-384B-5308CF886C15}"/>
              </a:ext>
            </a:extLst>
          </p:cNvPr>
          <p:cNvSpPr txBox="1">
            <a:spLocks/>
          </p:cNvSpPr>
          <p:nvPr/>
        </p:nvSpPr>
        <p:spPr>
          <a:xfrm>
            <a:off x="311700" y="328907"/>
            <a:ext cx="8520600" cy="5727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SG" sz="1600" b="1" dirty="0"/>
              <a:t>How long does this directed migration last for?</a:t>
            </a:r>
          </a:p>
        </p:txBody>
      </p:sp>
      <p:sp>
        <p:nvSpPr>
          <p:cNvPr id="5" name="Google Shape;174;p26">
            <a:extLst>
              <a:ext uri="{FF2B5EF4-FFF2-40B4-BE49-F238E27FC236}">
                <a16:creationId xmlns:a16="http://schemas.microsoft.com/office/drawing/2014/main" id="{47822402-E76C-A4E6-143C-FBBCD7ABD665}"/>
              </a:ext>
            </a:extLst>
          </p:cNvPr>
          <p:cNvSpPr txBox="1">
            <a:spLocks noGrp="1"/>
          </p:cNvSpPr>
          <p:nvPr>
            <p:ph type="body" idx="1"/>
          </p:nvPr>
        </p:nvSpPr>
        <p:spPr>
          <a:xfrm>
            <a:off x="19050" y="4241893"/>
            <a:ext cx="9105900" cy="838107"/>
          </a:xfrm>
          <a:prstGeom prst="rect">
            <a:avLst/>
          </a:prstGeom>
        </p:spPr>
        <p:txBody>
          <a:bodyPr spcFirstLastPara="1" wrap="square" lIns="91425" tIns="91425" rIns="91425" bIns="91425" anchor="t" anchorCtr="0">
            <a:noAutofit/>
          </a:bodyPr>
          <a:lstStyle/>
          <a:p>
            <a:pPr marL="114300" lvl="0" indent="0" algn="ctr" rtl="0">
              <a:lnSpc>
                <a:spcPct val="150000"/>
              </a:lnSpc>
              <a:spcBef>
                <a:spcPts val="0"/>
              </a:spcBef>
              <a:spcAft>
                <a:spcPts val="0"/>
              </a:spcAft>
              <a:buSzPts val="1800"/>
              <a:buNone/>
            </a:pPr>
            <a:r>
              <a:rPr lang="en-US" sz="1200" dirty="0"/>
              <a:t>A linear curve was fitted to each of the curves for the first 20 values of </a:t>
            </a:r>
            <a:r>
              <a:rPr lang="en" sz="1200" dirty="0" err="1"/>
              <a:t>Δ</a:t>
            </a:r>
            <a:r>
              <a:rPr lang="en-US" sz="1200" dirty="0"/>
              <a:t>t.</a:t>
            </a:r>
          </a:p>
          <a:p>
            <a:pPr marL="114300" lvl="0" indent="0" algn="ctr" rtl="0">
              <a:lnSpc>
                <a:spcPct val="150000"/>
              </a:lnSpc>
              <a:spcBef>
                <a:spcPts val="0"/>
              </a:spcBef>
              <a:spcAft>
                <a:spcPts val="0"/>
              </a:spcAft>
              <a:buSzPts val="1800"/>
              <a:buNone/>
            </a:pPr>
            <a:r>
              <a:rPr lang="en-US" sz="1200" dirty="0"/>
              <a:t>Analysis of the characteristic timescale of this plot shows that directed migration lasts for around 129 minutes. </a:t>
            </a:r>
            <a:endParaRPr sz="1200" dirty="0"/>
          </a:p>
        </p:txBody>
      </p:sp>
      <p:pic>
        <p:nvPicPr>
          <p:cNvPr id="2" name="Picture 1">
            <a:extLst>
              <a:ext uri="{FF2B5EF4-FFF2-40B4-BE49-F238E27FC236}">
                <a16:creationId xmlns:a16="http://schemas.microsoft.com/office/drawing/2014/main" id="{386E2779-03C4-CD5B-163A-AE1AE013EE97}"/>
              </a:ext>
            </a:extLst>
          </p:cNvPr>
          <p:cNvPicPr>
            <a:picLocks noChangeAspect="1"/>
          </p:cNvPicPr>
          <p:nvPr/>
        </p:nvPicPr>
        <p:blipFill rotWithShape="1">
          <a:blip r:embed="rId3"/>
          <a:srcRect l="1354"/>
          <a:stretch/>
        </p:blipFill>
        <p:spPr>
          <a:xfrm>
            <a:off x="2503116" y="959012"/>
            <a:ext cx="4137767" cy="3225475"/>
          </a:xfrm>
          <a:prstGeom prst="rect">
            <a:avLst/>
          </a:prstGeom>
        </p:spPr>
      </p:pic>
    </p:spTree>
    <p:extLst>
      <p:ext uri="{BB962C8B-B14F-4D97-AF65-F5344CB8AC3E}">
        <p14:creationId xmlns:p14="http://schemas.microsoft.com/office/powerpoint/2010/main" val="3062711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462B89-DA39-4FBD-4551-843ADD65E12F}"/>
              </a:ext>
            </a:extLst>
          </p:cNvPr>
          <p:cNvSpPr>
            <a:spLocks noGrp="1"/>
          </p:cNvSpPr>
          <p:nvPr>
            <p:ph type="body" idx="1"/>
          </p:nvPr>
        </p:nvSpPr>
        <p:spPr/>
        <p:txBody>
          <a:bodyPr>
            <a:normAutofit/>
          </a:bodyPr>
          <a:lstStyle/>
          <a:p>
            <a:pPr algn="ctr">
              <a:lnSpc>
                <a:spcPct val="150000"/>
              </a:lnSpc>
              <a:buFont typeface="Arial" panose="020B0604020202020204" pitchFamily="34" charset="0"/>
              <a:buChar char="•"/>
            </a:pPr>
            <a:r>
              <a:rPr lang="en-US" sz="1400" dirty="0"/>
              <a:t>Cancer spheroids are observed to invade and spread on the mesothelium from the bottom</a:t>
            </a:r>
          </a:p>
          <a:p>
            <a:pPr algn="ctr">
              <a:lnSpc>
                <a:spcPct val="150000"/>
              </a:lnSpc>
              <a:buFont typeface="Arial" panose="020B0604020202020204" pitchFamily="34" charset="0"/>
              <a:buChar char="•"/>
            </a:pPr>
            <a:endParaRPr lang="en-US" sz="1400" dirty="0"/>
          </a:p>
          <a:p>
            <a:pPr algn="ctr">
              <a:lnSpc>
                <a:spcPct val="150000"/>
              </a:lnSpc>
              <a:buFont typeface="Arial" panose="020B0604020202020204" pitchFamily="34" charset="0"/>
              <a:buChar char="•"/>
            </a:pPr>
            <a:r>
              <a:rPr lang="en-US" sz="1400" dirty="0"/>
              <a:t>Separating spheroids into the top and bottom would provide a better understanding of the difference in regional cell dynamics</a:t>
            </a:r>
          </a:p>
        </p:txBody>
      </p:sp>
      <p:sp>
        <p:nvSpPr>
          <p:cNvPr id="4" name="Google Shape;119;p22">
            <a:extLst>
              <a:ext uri="{FF2B5EF4-FFF2-40B4-BE49-F238E27FC236}">
                <a16:creationId xmlns:a16="http://schemas.microsoft.com/office/drawing/2014/main" id="{7909E6BE-CBBE-88D1-DFE1-BFCD0243CB05}"/>
              </a:ext>
            </a:extLst>
          </p:cNvPr>
          <p:cNvSpPr txBox="1">
            <a:spLocks/>
          </p:cNvSpPr>
          <p:nvPr/>
        </p:nvSpPr>
        <p:spPr>
          <a:xfrm>
            <a:off x="311700" y="328906"/>
            <a:ext cx="8520600" cy="644487"/>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SG" sz="1600" b="1" dirty="0"/>
              <a:t>Is there a difference in the duration of directed migration between the top and bottom of spheroids?</a:t>
            </a:r>
          </a:p>
        </p:txBody>
      </p:sp>
      <p:pic>
        <p:nvPicPr>
          <p:cNvPr id="5" name="Picture 4">
            <a:extLst>
              <a:ext uri="{FF2B5EF4-FFF2-40B4-BE49-F238E27FC236}">
                <a16:creationId xmlns:a16="http://schemas.microsoft.com/office/drawing/2014/main" id="{941FB3EE-8D01-F7EC-5886-C526E2C563D6}"/>
              </a:ext>
            </a:extLst>
          </p:cNvPr>
          <p:cNvPicPr>
            <a:picLocks noChangeAspect="1"/>
          </p:cNvPicPr>
          <p:nvPr/>
        </p:nvPicPr>
        <p:blipFill rotWithShape="1">
          <a:blip r:embed="rId3"/>
          <a:srcRect l="6454" t="67005" r="6176" b="615"/>
          <a:stretch/>
        </p:blipFill>
        <p:spPr>
          <a:xfrm>
            <a:off x="3343709" y="3010237"/>
            <a:ext cx="2456582" cy="1296297"/>
          </a:xfrm>
          <a:prstGeom prst="rect">
            <a:avLst/>
          </a:prstGeom>
        </p:spPr>
      </p:pic>
      <p:sp>
        <p:nvSpPr>
          <p:cNvPr id="7" name="TextBox 6">
            <a:extLst>
              <a:ext uri="{FF2B5EF4-FFF2-40B4-BE49-F238E27FC236}">
                <a16:creationId xmlns:a16="http://schemas.microsoft.com/office/drawing/2014/main" id="{A26082D8-3747-EDF8-70FC-05433C8B972F}"/>
              </a:ext>
            </a:extLst>
          </p:cNvPr>
          <p:cNvSpPr txBox="1"/>
          <p:nvPr/>
        </p:nvSpPr>
        <p:spPr>
          <a:xfrm>
            <a:off x="3343709" y="4292978"/>
            <a:ext cx="2383104" cy="215444"/>
          </a:xfrm>
          <a:prstGeom prst="rect">
            <a:avLst/>
          </a:prstGeom>
          <a:noFill/>
        </p:spPr>
        <p:txBody>
          <a:bodyPr wrap="square">
            <a:spAutoFit/>
          </a:bodyPr>
          <a:lstStyle/>
          <a:p>
            <a:pPr algn="ctr"/>
            <a:r>
              <a:rPr lang="en-US" sz="800" dirty="0" err="1"/>
              <a:t>Iwanicki</a:t>
            </a:r>
            <a:r>
              <a:rPr lang="en-US" sz="800" dirty="0"/>
              <a:t> et al., </a:t>
            </a:r>
            <a:r>
              <a:rPr lang="en-US" sz="800" i="1" dirty="0"/>
              <a:t>Cancer </a:t>
            </a:r>
            <a:r>
              <a:rPr lang="en-US" sz="800" i="1" dirty="0" err="1"/>
              <a:t>Discov</a:t>
            </a:r>
            <a:r>
              <a:rPr lang="en-US" sz="800" i="1" dirty="0"/>
              <a:t> </a:t>
            </a:r>
            <a:r>
              <a:rPr lang="en-US" sz="800" dirty="0"/>
              <a:t>2011</a:t>
            </a:r>
          </a:p>
        </p:txBody>
      </p:sp>
      <p:cxnSp>
        <p:nvCxnSpPr>
          <p:cNvPr id="9" name="Straight Connector 8">
            <a:extLst>
              <a:ext uri="{FF2B5EF4-FFF2-40B4-BE49-F238E27FC236}">
                <a16:creationId xmlns:a16="http://schemas.microsoft.com/office/drawing/2014/main" id="{ACA4C916-0F05-AB79-D453-CE20AEDBD565}"/>
              </a:ext>
            </a:extLst>
          </p:cNvPr>
          <p:cNvCxnSpPr>
            <a:cxnSpLocks/>
          </p:cNvCxnSpPr>
          <p:nvPr/>
        </p:nvCxnSpPr>
        <p:spPr>
          <a:xfrm>
            <a:off x="3717802" y="3537004"/>
            <a:ext cx="1517745" cy="0"/>
          </a:xfrm>
          <a:prstGeom prst="line">
            <a:avLst/>
          </a:prstGeom>
          <a:ln w="19050" cap="flat" cmpd="sng" algn="ctr">
            <a:solidFill>
              <a:schemeClr val="tx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34349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 name="Google Shape;119;p22">
            <a:extLst>
              <a:ext uri="{FF2B5EF4-FFF2-40B4-BE49-F238E27FC236}">
                <a16:creationId xmlns:a16="http://schemas.microsoft.com/office/drawing/2014/main" id="{EC525E03-D7F3-5D98-D3B1-77DAF44807C4}"/>
              </a:ext>
            </a:extLst>
          </p:cNvPr>
          <p:cNvSpPr txBox="1">
            <a:spLocks/>
          </p:cNvSpPr>
          <p:nvPr/>
        </p:nvSpPr>
        <p:spPr>
          <a:xfrm>
            <a:off x="311700" y="328906"/>
            <a:ext cx="8520600" cy="644487"/>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SG" sz="1600" b="1" dirty="0"/>
              <a:t>Is there a difference in the duration of directed migration between the top and bottom of spheroids?</a:t>
            </a:r>
          </a:p>
        </p:txBody>
      </p:sp>
      <p:sp>
        <p:nvSpPr>
          <p:cNvPr id="5" name="Google Shape;174;p26">
            <a:extLst>
              <a:ext uri="{FF2B5EF4-FFF2-40B4-BE49-F238E27FC236}">
                <a16:creationId xmlns:a16="http://schemas.microsoft.com/office/drawing/2014/main" id="{94A1E511-45E5-6927-9ABB-7CB53ABB6C68}"/>
              </a:ext>
            </a:extLst>
          </p:cNvPr>
          <p:cNvSpPr txBox="1">
            <a:spLocks noGrp="1"/>
          </p:cNvSpPr>
          <p:nvPr>
            <p:ph type="body" idx="1"/>
          </p:nvPr>
        </p:nvSpPr>
        <p:spPr>
          <a:xfrm>
            <a:off x="214333" y="4395188"/>
            <a:ext cx="8715333" cy="748312"/>
          </a:xfrm>
          <a:prstGeom prst="rect">
            <a:avLst/>
          </a:prstGeom>
        </p:spPr>
        <p:txBody>
          <a:bodyPr spcFirstLastPara="1" wrap="square" lIns="91425" tIns="91425" rIns="91425" bIns="91425" anchor="t" anchorCtr="0">
            <a:normAutofit/>
          </a:bodyPr>
          <a:lstStyle/>
          <a:p>
            <a:pPr marL="114300" lvl="0" indent="0" algn="ctr" rtl="0">
              <a:lnSpc>
                <a:spcPct val="150000"/>
              </a:lnSpc>
              <a:spcBef>
                <a:spcPts val="0"/>
              </a:spcBef>
              <a:spcAft>
                <a:spcPts val="0"/>
              </a:spcAft>
              <a:buSzPts val="1800"/>
              <a:buNone/>
            </a:pPr>
            <a:r>
              <a:rPr lang="en-US" sz="1200" dirty="0"/>
              <a:t>Cell-directed migration lasts for a longer duration in the bottom of spheroids (155 minutes on average) as compared to the top of spheroids (87.7 minutes on average).</a:t>
            </a:r>
            <a:endParaRPr sz="1200" dirty="0"/>
          </a:p>
        </p:txBody>
      </p:sp>
      <p:pic>
        <p:nvPicPr>
          <p:cNvPr id="3" name="Picture 2">
            <a:extLst>
              <a:ext uri="{FF2B5EF4-FFF2-40B4-BE49-F238E27FC236}">
                <a16:creationId xmlns:a16="http://schemas.microsoft.com/office/drawing/2014/main" id="{0042FFEE-CE10-9D2C-0DDD-E0464F1FE402}"/>
              </a:ext>
            </a:extLst>
          </p:cNvPr>
          <p:cNvPicPr>
            <a:picLocks noChangeAspect="1"/>
          </p:cNvPicPr>
          <p:nvPr/>
        </p:nvPicPr>
        <p:blipFill rotWithShape="1">
          <a:blip r:embed="rId3"/>
          <a:srcRect l="914" t="1522"/>
          <a:stretch/>
        </p:blipFill>
        <p:spPr>
          <a:xfrm>
            <a:off x="284568" y="1153765"/>
            <a:ext cx="4170666" cy="3241423"/>
          </a:xfrm>
          <a:prstGeom prst="rect">
            <a:avLst/>
          </a:prstGeom>
        </p:spPr>
      </p:pic>
      <p:pic>
        <p:nvPicPr>
          <p:cNvPr id="4" name="Picture 3">
            <a:extLst>
              <a:ext uri="{FF2B5EF4-FFF2-40B4-BE49-F238E27FC236}">
                <a16:creationId xmlns:a16="http://schemas.microsoft.com/office/drawing/2014/main" id="{7FBA2A86-2FEE-6B35-626B-A74855EE3E85}"/>
              </a:ext>
            </a:extLst>
          </p:cNvPr>
          <p:cNvPicPr>
            <a:picLocks noChangeAspect="1"/>
          </p:cNvPicPr>
          <p:nvPr/>
        </p:nvPicPr>
        <p:blipFill rotWithShape="1">
          <a:blip r:embed="rId4"/>
          <a:srcRect l="1326" b="357"/>
          <a:stretch/>
        </p:blipFill>
        <p:spPr>
          <a:xfrm>
            <a:off x="4698578" y="1153765"/>
            <a:ext cx="4160854" cy="32343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73A049-105B-8341-A3E5-57F65BC6D2A5}"/>
              </a:ext>
            </a:extLst>
          </p:cNvPr>
          <p:cNvPicPr>
            <a:picLocks noChangeAspect="1"/>
          </p:cNvPicPr>
          <p:nvPr/>
        </p:nvPicPr>
        <p:blipFill rotWithShape="1">
          <a:blip r:embed="rId3">
            <a:extLst>
              <a:ext uri="{28A0092B-C50C-407E-A947-70E740481C1C}">
                <a14:useLocalDpi xmlns:a14="http://schemas.microsoft.com/office/drawing/2010/main"/>
              </a:ext>
            </a:extLst>
          </a:blip>
          <a:srcRect l="16130" t="23361" b="2007"/>
          <a:stretch/>
        </p:blipFill>
        <p:spPr>
          <a:xfrm>
            <a:off x="2165963" y="1546334"/>
            <a:ext cx="2267916" cy="2053541"/>
          </a:xfrm>
          <a:prstGeom prst="rect">
            <a:avLst/>
          </a:prstGeom>
        </p:spPr>
      </p:pic>
      <p:pic>
        <p:nvPicPr>
          <p:cNvPr id="11" name="Picture 10">
            <a:extLst>
              <a:ext uri="{FF2B5EF4-FFF2-40B4-BE49-F238E27FC236}">
                <a16:creationId xmlns:a16="http://schemas.microsoft.com/office/drawing/2014/main" id="{2D055F65-299F-9640-BAB6-7D328600352B}"/>
              </a:ext>
            </a:extLst>
          </p:cNvPr>
          <p:cNvPicPr>
            <a:picLocks noChangeAspect="1"/>
          </p:cNvPicPr>
          <p:nvPr/>
        </p:nvPicPr>
        <p:blipFill rotWithShape="1">
          <a:blip r:embed="rId4">
            <a:extLst>
              <a:ext uri="{28A0092B-C50C-407E-A947-70E740481C1C}">
                <a14:useLocalDpi xmlns:a14="http://schemas.microsoft.com/office/drawing/2010/main"/>
              </a:ext>
            </a:extLst>
          </a:blip>
          <a:srcRect l="24762" t="23180"/>
          <a:stretch/>
        </p:blipFill>
        <p:spPr>
          <a:xfrm>
            <a:off x="677906" y="1546335"/>
            <a:ext cx="1478296" cy="2065322"/>
          </a:xfrm>
          <a:prstGeom prst="rect">
            <a:avLst/>
          </a:prstGeom>
        </p:spPr>
      </p:pic>
      <p:pic>
        <p:nvPicPr>
          <p:cNvPr id="7" name="Picture 6">
            <a:extLst>
              <a:ext uri="{FF2B5EF4-FFF2-40B4-BE49-F238E27FC236}">
                <a16:creationId xmlns:a16="http://schemas.microsoft.com/office/drawing/2014/main" id="{D26C3E4A-903E-9A42-8205-FE53B713388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453779" y="915555"/>
            <a:ext cx="3946357" cy="2695576"/>
          </a:xfrm>
          <a:prstGeom prst="rect">
            <a:avLst/>
          </a:prstGeom>
        </p:spPr>
      </p:pic>
      <p:sp>
        <p:nvSpPr>
          <p:cNvPr id="12" name="TextBox 11">
            <a:extLst>
              <a:ext uri="{FF2B5EF4-FFF2-40B4-BE49-F238E27FC236}">
                <a16:creationId xmlns:a16="http://schemas.microsoft.com/office/drawing/2014/main" id="{0394C963-C4B7-8B43-B4C1-80C09DD0C7A4}"/>
              </a:ext>
            </a:extLst>
          </p:cNvPr>
          <p:cNvSpPr txBox="1"/>
          <p:nvPr/>
        </p:nvSpPr>
        <p:spPr>
          <a:xfrm>
            <a:off x="1362529" y="437449"/>
            <a:ext cx="6135735" cy="338554"/>
          </a:xfrm>
          <a:prstGeom prst="rect">
            <a:avLst/>
          </a:prstGeom>
          <a:noFill/>
        </p:spPr>
        <p:txBody>
          <a:bodyPr wrap="square" rtlCol="0">
            <a:spAutoFit/>
          </a:bodyPr>
          <a:lstStyle/>
          <a:p>
            <a:pPr algn="ctr"/>
            <a:r>
              <a:rPr lang="en-US" sz="1600" b="1" dirty="0"/>
              <a:t>Cross-sections of ovarian cancer metastasis in patients</a:t>
            </a:r>
          </a:p>
        </p:txBody>
      </p:sp>
      <p:sp>
        <p:nvSpPr>
          <p:cNvPr id="9" name="TextBox 8">
            <a:extLst>
              <a:ext uri="{FF2B5EF4-FFF2-40B4-BE49-F238E27FC236}">
                <a16:creationId xmlns:a16="http://schemas.microsoft.com/office/drawing/2014/main" id="{93D352C0-0996-3C41-B3ED-2AC8CA011317}"/>
              </a:ext>
            </a:extLst>
          </p:cNvPr>
          <p:cNvSpPr txBox="1"/>
          <p:nvPr/>
        </p:nvSpPr>
        <p:spPr>
          <a:xfrm>
            <a:off x="2239979" y="3615330"/>
            <a:ext cx="2428472" cy="253916"/>
          </a:xfrm>
          <a:prstGeom prst="rect">
            <a:avLst/>
          </a:prstGeom>
          <a:noFill/>
        </p:spPr>
        <p:txBody>
          <a:bodyPr wrap="square" rtlCol="0">
            <a:spAutoFit/>
          </a:bodyPr>
          <a:lstStyle/>
          <a:p>
            <a:pPr algn="ctr"/>
            <a:r>
              <a:rPr lang="en-US" sz="1050" dirty="0">
                <a:solidFill>
                  <a:schemeClr val="tx2"/>
                </a:solidFill>
              </a:rPr>
              <a:t>Lengyel., </a:t>
            </a:r>
            <a:r>
              <a:rPr lang="en-US" sz="1050" i="1" dirty="0">
                <a:solidFill>
                  <a:schemeClr val="tx2"/>
                </a:solidFill>
              </a:rPr>
              <a:t>Am J </a:t>
            </a:r>
            <a:r>
              <a:rPr lang="en-US" sz="1050" i="1" dirty="0" err="1">
                <a:solidFill>
                  <a:schemeClr val="tx2"/>
                </a:solidFill>
              </a:rPr>
              <a:t>Pathol</a:t>
            </a:r>
            <a:r>
              <a:rPr lang="en-US" sz="1050" i="1" dirty="0">
                <a:solidFill>
                  <a:schemeClr val="tx2"/>
                </a:solidFill>
              </a:rPr>
              <a:t> </a:t>
            </a:r>
            <a:r>
              <a:rPr lang="en-US" sz="1050" dirty="0">
                <a:solidFill>
                  <a:schemeClr val="tx2"/>
                </a:solidFill>
              </a:rPr>
              <a:t>2010</a:t>
            </a:r>
            <a:endParaRPr lang="en-US" sz="1800" dirty="0">
              <a:solidFill>
                <a:schemeClr val="tx2"/>
              </a:solidFill>
            </a:endParaRPr>
          </a:p>
        </p:txBody>
      </p:sp>
      <p:sp>
        <p:nvSpPr>
          <p:cNvPr id="13" name="TextBox 12">
            <a:extLst>
              <a:ext uri="{FF2B5EF4-FFF2-40B4-BE49-F238E27FC236}">
                <a16:creationId xmlns:a16="http://schemas.microsoft.com/office/drawing/2014/main" id="{0F4C4616-89ED-BB48-A2B2-D7661201D30A}"/>
              </a:ext>
            </a:extLst>
          </p:cNvPr>
          <p:cNvSpPr txBox="1"/>
          <p:nvPr/>
        </p:nvSpPr>
        <p:spPr>
          <a:xfrm>
            <a:off x="5966603" y="3588920"/>
            <a:ext cx="2428472" cy="253916"/>
          </a:xfrm>
          <a:prstGeom prst="rect">
            <a:avLst/>
          </a:prstGeom>
          <a:noFill/>
        </p:spPr>
        <p:txBody>
          <a:bodyPr wrap="square" rtlCol="0">
            <a:spAutoFit/>
          </a:bodyPr>
          <a:lstStyle/>
          <a:p>
            <a:pPr algn="ctr"/>
            <a:r>
              <a:rPr lang="en-US" sz="1050" dirty="0">
                <a:solidFill>
                  <a:schemeClr val="tx2"/>
                </a:solidFill>
              </a:rPr>
              <a:t>Kenny et al., </a:t>
            </a:r>
            <a:r>
              <a:rPr lang="en-US" sz="1050" i="1" dirty="0">
                <a:solidFill>
                  <a:schemeClr val="tx2"/>
                </a:solidFill>
              </a:rPr>
              <a:t>Cancer </a:t>
            </a:r>
            <a:r>
              <a:rPr lang="en-US" sz="1050" i="1" dirty="0" err="1">
                <a:solidFill>
                  <a:schemeClr val="tx2"/>
                </a:solidFill>
              </a:rPr>
              <a:t>Discov</a:t>
            </a:r>
            <a:r>
              <a:rPr lang="en-US" sz="1050" i="1" dirty="0">
                <a:solidFill>
                  <a:schemeClr val="tx2"/>
                </a:solidFill>
              </a:rPr>
              <a:t> </a:t>
            </a:r>
            <a:r>
              <a:rPr lang="en-US" sz="1050" dirty="0">
                <a:solidFill>
                  <a:schemeClr val="tx2"/>
                </a:solidFill>
              </a:rPr>
              <a:t>2011</a:t>
            </a:r>
            <a:endParaRPr lang="en-US" sz="1800" dirty="0">
              <a:solidFill>
                <a:schemeClr val="tx2"/>
              </a:solidFill>
            </a:endParaRPr>
          </a:p>
        </p:txBody>
      </p:sp>
      <p:sp>
        <p:nvSpPr>
          <p:cNvPr id="3" name="Rectangle 2">
            <a:extLst>
              <a:ext uri="{FF2B5EF4-FFF2-40B4-BE49-F238E27FC236}">
                <a16:creationId xmlns:a16="http://schemas.microsoft.com/office/drawing/2014/main" id="{CFA597D9-0FF0-D34B-B627-C2961830F770}"/>
              </a:ext>
            </a:extLst>
          </p:cNvPr>
          <p:cNvSpPr/>
          <p:nvPr/>
        </p:nvSpPr>
        <p:spPr>
          <a:xfrm>
            <a:off x="677906" y="912293"/>
            <a:ext cx="3755973" cy="63404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4" name="TextBox 13">
            <a:extLst>
              <a:ext uri="{FF2B5EF4-FFF2-40B4-BE49-F238E27FC236}">
                <a16:creationId xmlns:a16="http://schemas.microsoft.com/office/drawing/2014/main" id="{D57EC392-144D-5D46-A959-8358C9555D7E}"/>
              </a:ext>
            </a:extLst>
          </p:cNvPr>
          <p:cNvSpPr txBox="1"/>
          <p:nvPr/>
        </p:nvSpPr>
        <p:spPr>
          <a:xfrm>
            <a:off x="652028" y="843853"/>
            <a:ext cx="1203385" cy="784830"/>
          </a:xfrm>
          <a:prstGeom prst="rect">
            <a:avLst/>
          </a:prstGeom>
          <a:noFill/>
        </p:spPr>
        <p:txBody>
          <a:bodyPr wrap="square" rtlCol="0">
            <a:spAutoFit/>
          </a:bodyPr>
          <a:lstStyle/>
          <a:p>
            <a:pPr algn="ctr"/>
            <a:r>
              <a:rPr lang="en-US" sz="1500" b="1" dirty="0">
                <a:solidFill>
                  <a:sysClr val="windowText" lastClr="000000"/>
                </a:solidFill>
              </a:rPr>
              <a:t>Normal </a:t>
            </a:r>
          </a:p>
          <a:p>
            <a:pPr algn="ctr"/>
            <a:r>
              <a:rPr lang="en-US" sz="1500" b="1" dirty="0">
                <a:solidFill>
                  <a:sysClr val="windowText" lastClr="000000"/>
                </a:solidFill>
              </a:rPr>
              <a:t>Human </a:t>
            </a:r>
          </a:p>
          <a:p>
            <a:pPr algn="ctr"/>
            <a:r>
              <a:rPr lang="en-US" sz="1500" b="1" dirty="0" err="1">
                <a:solidFill>
                  <a:sysClr val="windowText" lastClr="000000"/>
                </a:solidFill>
              </a:rPr>
              <a:t>Omentum</a:t>
            </a:r>
            <a:r>
              <a:rPr lang="en-US" sz="1500" b="1" dirty="0">
                <a:solidFill>
                  <a:sysClr val="windowText" lastClr="000000"/>
                </a:solidFill>
              </a:rPr>
              <a:t> </a:t>
            </a:r>
          </a:p>
        </p:txBody>
      </p:sp>
      <p:sp>
        <p:nvSpPr>
          <p:cNvPr id="4" name="Rectangle 3">
            <a:extLst>
              <a:ext uri="{FF2B5EF4-FFF2-40B4-BE49-F238E27FC236}">
                <a16:creationId xmlns:a16="http://schemas.microsoft.com/office/drawing/2014/main" id="{7374C908-0BA3-EE4D-8511-B37E8D6A0BCA}"/>
              </a:ext>
            </a:extLst>
          </p:cNvPr>
          <p:cNvSpPr/>
          <p:nvPr/>
        </p:nvSpPr>
        <p:spPr>
          <a:xfrm>
            <a:off x="2298181" y="1136709"/>
            <a:ext cx="2153154" cy="323165"/>
          </a:xfrm>
          <a:prstGeom prst="rect">
            <a:avLst/>
          </a:prstGeom>
        </p:spPr>
        <p:txBody>
          <a:bodyPr wrap="none">
            <a:spAutoFit/>
          </a:bodyPr>
          <a:lstStyle/>
          <a:p>
            <a:r>
              <a:rPr lang="en-US" sz="1500" b="1" dirty="0">
                <a:solidFill>
                  <a:sysClr val="windowText" lastClr="000000"/>
                </a:solidFill>
              </a:rPr>
              <a:t>Peritoneal Metastasis</a:t>
            </a:r>
            <a:endParaRPr lang="en-US" sz="1500" b="1" dirty="0"/>
          </a:p>
        </p:txBody>
      </p:sp>
      <p:sp>
        <p:nvSpPr>
          <p:cNvPr id="15" name="TextBox 14">
            <a:extLst>
              <a:ext uri="{FF2B5EF4-FFF2-40B4-BE49-F238E27FC236}">
                <a16:creationId xmlns:a16="http://schemas.microsoft.com/office/drawing/2014/main" id="{D2AAAF3B-79D8-6C47-ABE9-AFE1AFA77335}"/>
              </a:ext>
            </a:extLst>
          </p:cNvPr>
          <p:cNvSpPr txBox="1"/>
          <p:nvPr/>
        </p:nvSpPr>
        <p:spPr>
          <a:xfrm>
            <a:off x="202817" y="1889874"/>
            <a:ext cx="2428472" cy="253916"/>
          </a:xfrm>
          <a:prstGeom prst="rect">
            <a:avLst/>
          </a:prstGeom>
          <a:noFill/>
        </p:spPr>
        <p:txBody>
          <a:bodyPr wrap="square" rtlCol="0">
            <a:spAutoFit/>
          </a:bodyPr>
          <a:lstStyle/>
          <a:p>
            <a:pPr algn="ctr"/>
            <a:r>
              <a:rPr lang="en-US" sz="1050" dirty="0"/>
              <a:t>Mesothelial cells</a:t>
            </a:r>
            <a:endParaRPr lang="en-US" sz="1800" dirty="0"/>
          </a:p>
        </p:txBody>
      </p:sp>
      <p:sp>
        <p:nvSpPr>
          <p:cNvPr id="17" name="TextBox 16">
            <a:extLst>
              <a:ext uri="{FF2B5EF4-FFF2-40B4-BE49-F238E27FC236}">
                <a16:creationId xmlns:a16="http://schemas.microsoft.com/office/drawing/2014/main" id="{0453F3B6-53E0-B449-B790-B5F780AFA886}"/>
              </a:ext>
            </a:extLst>
          </p:cNvPr>
          <p:cNvSpPr txBox="1"/>
          <p:nvPr/>
        </p:nvSpPr>
        <p:spPr>
          <a:xfrm>
            <a:off x="786023" y="2536243"/>
            <a:ext cx="1262061" cy="253916"/>
          </a:xfrm>
          <a:prstGeom prst="rect">
            <a:avLst/>
          </a:prstGeom>
          <a:noFill/>
        </p:spPr>
        <p:txBody>
          <a:bodyPr wrap="square" rtlCol="0">
            <a:spAutoFit/>
          </a:bodyPr>
          <a:lstStyle/>
          <a:p>
            <a:pPr algn="ctr"/>
            <a:r>
              <a:rPr lang="en-US" sz="1050" dirty="0"/>
              <a:t>Adipose tissue</a:t>
            </a:r>
            <a:endParaRPr lang="en-US" sz="1800" dirty="0"/>
          </a:p>
        </p:txBody>
      </p:sp>
      <p:sp>
        <p:nvSpPr>
          <p:cNvPr id="2" name="TextBox 1">
            <a:extLst>
              <a:ext uri="{FF2B5EF4-FFF2-40B4-BE49-F238E27FC236}">
                <a16:creationId xmlns:a16="http://schemas.microsoft.com/office/drawing/2014/main" id="{A758FB8F-A0E7-E1A8-2CC5-63D97A54C7BB}"/>
              </a:ext>
            </a:extLst>
          </p:cNvPr>
          <p:cNvSpPr txBox="1"/>
          <p:nvPr/>
        </p:nvSpPr>
        <p:spPr>
          <a:xfrm>
            <a:off x="391120" y="4647878"/>
            <a:ext cx="8361759" cy="338554"/>
          </a:xfrm>
          <a:prstGeom prst="rect">
            <a:avLst/>
          </a:prstGeom>
          <a:noFill/>
        </p:spPr>
        <p:txBody>
          <a:bodyPr wrap="square" rtlCol="0">
            <a:spAutoFit/>
          </a:bodyPr>
          <a:lstStyle/>
          <a:p>
            <a:pPr algn="ctr"/>
            <a:r>
              <a:rPr lang="en-US" sz="1600" dirty="0"/>
              <a:t>The mesothelium is an early protective barrier against </a:t>
            </a:r>
            <a:r>
              <a:rPr lang="en-US" sz="1600" dirty="0" err="1"/>
              <a:t>tumour</a:t>
            </a:r>
            <a:r>
              <a:rPr lang="en-US" sz="1600" dirty="0"/>
              <a:t> metastatic </a:t>
            </a:r>
            <a:r>
              <a:rPr lang="en-US" sz="1600" dirty="0" err="1"/>
              <a:t>colonisation</a:t>
            </a:r>
            <a:r>
              <a:rPr lang="en-US" sz="1600" dirty="0"/>
              <a:t>.</a:t>
            </a:r>
          </a:p>
        </p:txBody>
      </p:sp>
    </p:spTree>
    <p:extLst>
      <p:ext uri="{BB962C8B-B14F-4D97-AF65-F5344CB8AC3E}">
        <p14:creationId xmlns:p14="http://schemas.microsoft.com/office/powerpoint/2010/main" val="2583377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010-CC3D-A7FC-EA14-9A48C440A8DA}"/>
              </a:ext>
            </a:extLst>
          </p:cNvPr>
          <p:cNvSpPr>
            <a:spLocks noGrp="1"/>
          </p:cNvSpPr>
          <p:nvPr>
            <p:ph type="title"/>
          </p:nvPr>
        </p:nvSpPr>
        <p:spPr>
          <a:xfrm>
            <a:off x="628650" y="126267"/>
            <a:ext cx="7886700" cy="674256"/>
          </a:xfrm>
        </p:spPr>
        <p:txBody>
          <a:bodyPr>
            <a:normAutofit/>
          </a:bodyPr>
          <a:lstStyle/>
          <a:p>
            <a:pPr algn="ctr"/>
            <a:r>
              <a:rPr lang="en-US" sz="1600" b="1" dirty="0"/>
              <a:t>Aim</a:t>
            </a:r>
          </a:p>
        </p:txBody>
      </p:sp>
      <p:sp>
        <p:nvSpPr>
          <p:cNvPr id="3" name="Content Placeholder 2">
            <a:extLst>
              <a:ext uri="{FF2B5EF4-FFF2-40B4-BE49-F238E27FC236}">
                <a16:creationId xmlns:a16="http://schemas.microsoft.com/office/drawing/2014/main" id="{7691C59D-D3C6-7446-8D4A-9031623026E7}"/>
              </a:ext>
            </a:extLst>
          </p:cNvPr>
          <p:cNvSpPr>
            <a:spLocks noGrp="1"/>
          </p:cNvSpPr>
          <p:nvPr>
            <p:ph idx="1"/>
          </p:nvPr>
        </p:nvSpPr>
        <p:spPr>
          <a:xfrm>
            <a:off x="628650" y="800523"/>
            <a:ext cx="7886700" cy="3263504"/>
          </a:xfrm>
        </p:spPr>
        <p:txBody>
          <a:bodyPr>
            <a:normAutofit/>
          </a:bodyPr>
          <a:lstStyle/>
          <a:p>
            <a:pPr marL="0" indent="0" algn="ctr">
              <a:lnSpc>
                <a:spcPct val="150000"/>
              </a:lnSpc>
              <a:buNone/>
            </a:pPr>
            <a:r>
              <a:rPr lang="en-US" sz="1400" dirty="0"/>
              <a:t>To quantify cell migration during spheroid invasion of the mesothelium.</a:t>
            </a:r>
          </a:p>
          <a:p>
            <a:pPr marL="0" indent="0" algn="ctr">
              <a:lnSpc>
                <a:spcPct val="150000"/>
              </a:lnSpc>
              <a:buNone/>
            </a:pPr>
            <a:endParaRPr lang="en-US" sz="1400" dirty="0"/>
          </a:p>
          <a:p>
            <a:pPr marL="342900" indent="-342900" algn="ctr">
              <a:lnSpc>
                <a:spcPct val="150000"/>
              </a:lnSpc>
              <a:buAutoNum type="arabicPeriod"/>
            </a:pPr>
            <a:r>
              <a:rPr lang="en-US" sz="1400" dirty="0">
                <a:solidFill>
                  <a:schemeClr val="accent3">
                    <a:lumMod val="50000"/>
                  </a:schemeClr>
                </a:solidFill>
              </a:rPr>
              <a:t>Do individual cells in invading spheroids undergo directed cell migration?</a:t>
            </a:r>
          </a:p>
          <a:p>
            <a:pPr marL="342900" indent="-342900" algn="ctr">
              <a:lnSpc>
                <a:spcPct val="150000"/>
              </a:lnSpc>
              <a:buAutoNum type="arabicPeriod"/>
            </a:pPr>
            <a:endParaRPr lang="en-US" sz="1400" dirty="0"/>
          </a:p>
          <a:p>
            <a:pPr marL="342900" indent="-342900" algn="ctr">
              <a:lnSpc>
                <a:spcPct val="150000"/>
              </a:lnSpc>
              <a:buAutoNum type="arabicPeriod"/>
            </a:pPr>
            <a:r>
              <a:rPr lang="en-US" sz="1400" dirty="0"/>
              <a:t>Do cells in invading spheroids migrate collectively?</a:t>
            </a:r>
          </a:p>
        </p:txBody>
      </p:sp>
      <p:sp>
        <p:nvSpPr>
          <p:cNvPr id="9" name="TextBox 8">
            <a:extLst>
              <a:ext uri="{FF2B5EF4-FFF2-40B4-BE49-F238E27FC236}">
                <a16:creationId xmlns:a16="http://schemas.microsoft.com/office/drawing/2014/main" id="{59F4754F-39FC-1CD6-295D-E5FE678F1EE0}"/>
              </a:ext>
            </a:extLst>
          </p:cNvPr>
          <p:cNvSpPr txBox="1"/>
          <p:nvPr/>
        </p:nvSpPr>
        <p:spPr>
          <a:xfrm>
            <a:off x="2951373" y="4651149"/>
            <a:ext cx="3241253" cy="215444"/>
          </a:xfrm>
          <a:prstGeom prst="rect">
            <a:avLst/>
          </a:prstGeom>
          <a:noFill/>
        </p:spPr>
        <p:txBody>
          <a:bodyPr wrap="square">
            <a:spAutoFit/>
          </a:bodyPr>
          <a:lstStyle/>
          <a:p>
            <a:pPr algn="ctr"/>
            <a:r>
              <a:rPr lang="en-SG" sz="800" dirty="0"/>
              <a:t>Kunwar et al., </a:t>
            </a:r>
            <a:r>
              <a:rPr lang="en-SG" sz="800" i="1" dirty="0"/>
              <a:t>Ann Review of Cell and Developmental Biology </a:t>
            </a:r>
            <a:r>
              <a:rPr lang="en-SG" sz="800" dirty="0"/>
              <a:t>2006</a:t>
            </a:r>
            <a:endParaRPr lang="en-US" sz="800" dirty="0"/>
          </a:p>
        </p:txBody>
      </p:sp>
      <p:pic>
        <p:nvPicPr>
          <p:cNvPr id="5" name="Picture 4">
            <a:extLst>
              <a:ext uri="{FF2B5EF4-FFF2-40B4-BE49-F238E27FC236}">
                <a16:creationId xmlns:a16="http://schemas.microsoft.com/office/drawing/2014/main" id="{0A7868E5-6716-E921-D733-41E6A9EBB952}"/>
              </a:ext>
            </a:extLst>
          </p:cNvPr>
          <p:cNvPicPr>
            <a:picLocks noChangeAspect="1"/>
          </p:cNvPicPr>
          <p:nvPr/>
        </p:nvPicPr>
        <p:blipFill>
          <a:blip r:embed="rId3"/>
          <a:stretch>
            <a:fillRect/>
          </a:stretch>
        </p:blipFill>
        <p:spPr>
          <a:xfrm>
            <a:off x="4784222" y="3054430"/>
            <a:ext cx="1761974" cy="1527645"/>
          </a:xfrm>
          <a:prstGeom prst="rect">
            <a:avLst/>
          </a:prstGeom>
        </p:spPr>
      </p:pic>
      <p:grpSp>
        <p:nvGrpSpPr>
          <p:cNvPr id="10" name="Group 9">
            <a:extLst>
              <a:ext uri="{FF2B5EF4-FFF2-40B4-BE49-F238E27FC236}">
                <a16:creationId xmlns:a16="http://schemas.microsoft.com/office/drawing/2014/main" id="{14E447D7-A10C-3202-DCF9-0A92308F2E32}"/>
              </a:ext>
            </a:extLst>
          </p:cNvPr>
          <p:cNvGrpSpPr/>
          <p:nvPr/>
        </p:nvGrpSpPr>
        <p:grpSpPr>
          <a:xfrm>
            <a:off x="2463633" y="3248770"/>
            <a:ext cx="1896147" cy="908090"/>
            <a:chOff x="2447448" y="3434887"/>
            <a:chExt cx="1896147" cy="908090"/>
          </a:xfrm>
        </p:grpSpPr>
        <p:pic>
          <p:nvPicPr>
            <p:cNvPr id="11" name="Picture 10">
              <a:extLst>
                <a:ext uri="{FF2B5EF4-FFF2-40B4-BE49-F238E27FC236}">
                  <a16:creationId xmlns:a16="http://schemas.microsoft.com/office/drawing/2014/main" id="{A885E1EB-F77D-4A3F-DEEF-6149BC81F8AD}"/>
                </a:ext>
              </a:extLst>
            </p:cNvPr>
            <p:cNvPicPr>
              <a:picLocks noChangeAspect="1"/>
            </p:cNvPicPr>
            <p:nvPr/>
          </p:nvPicPr>
          <p:blipFill rotWithShape="1">
            <a:blip r:embed="rId4"/>
            <a:srcRect l="4350" t="5443"/>
            <a:stretch/>
          </p:blipFill>
          <p:spPr>
            <a:xfrm>
              <a:off x="2447449" y="3681108"/>
              <a:ext cx="1896146" cy="661869"/>
            </a:xfrm>
            <a:prstGeom prst="rect">
              <a:avLst/>
            </a:prstGeom>
          </p:spPr>
        </p:pic>
        <p:sp>
          <p:nvSpPr>
            <p:cNvPr id="12" name="TextBox 11">
              <a:extLst>
                <a:ext uri="{FF2B5EF4-FFF2-40B4-BE49-F238E27FC236}">
                  <a16:creationId xmlns:a16="http://schemas.microsoft.com/office/drawing/2014/main" id="{4B896F8D-DBB5-50D8-E28E-E587B73C1F65}"/>
                </a:ext>
              </a:extLst>
            </p:cNvPr>
            <p:cNvSpPr txBox="1"/>
            <p:nvPr/>
          </p:nvSpPr>
          <p:spPr>
            <a:xfrm>
              <a:off x="2447448" y="3434887"/>
              <a:ext cx="1896146" cy="246221"/>
            </a:xfrm>
            <a:prstGeom prst="rect">
              <a:avLst/>
            </a:prstGeom>
            <a:solidFill>
              <a:schemeClr val="tx1"/>
            </a:solidFill>
          </p:spPr>
          <p:txBody>
            <a:bodyPr wrap="square" rtlCol="0">
              <a:spAutoFit/>
            </a:bodyPr>
            <a:lstStyle/>
            <a:p>
              <a:pPr algn="ctr"/>
              <a:r>
                <a:rPr lang="en-US" sz="1000" dirty="0">
                  <a:solidFill>
                    <a:schemeClr val="bg1"/>
                  </a:solidFill>
                </a:rPr>
                <a:t>Single cell directed migration</a:t>
              </a:r>
            </a:p>
          </p:txBody>
        </p:sp>
      </p:grpSp>
      <p:sp>
        <p:nvSpPr>
          <p:cNvPr id="13" name="TextBox 12">
            <a:extLst>
              <a:ext uri="{FF2B5EF4-FFF2-40B4-BE49-F238E27FC236}">
                <a16:creationId xmlns:a16="http://schemas.microsoft.com/office/drawing/2014/main" id="{F2B66FA4-D320-6A42-3E3B-1B905E814107}"/>
              </a:ext>
            </a:extLst>
          </p:cNvPr>
          <p:cNvSpPr txBox="1"/>
          <p:nvPr/>
        </p:nvSpPr>
        <p:spPr>
          <a:xfrm>
            <a:off x="2530980" y="3386519"/>
            <a:ext cx="1219200" cy="246221"/>
          </a:xfrm>
          <a:prstGeom prst="rect">
            <a:avLst/>
          </a:prstGeom>
          <a:noFill/>
        </p:spPr>
        <p:txBody>
          <a:bodyPr wrap="square" rtlCol="0">
            <a:spAutoFit/>
          </a:bodyPr>
          <a:lstStyle/>
          <a:p>
            <a:pPr algn="ctr"/>
            <a:r>
              <a:rPr lang="en-US" sz="1000" dirty="0">
                <a:solidFill>
                  <a:schemeClr val="bg1"/>
                </a:solidFill>
              </a:rPr>
              <a:t>(within a spheroid)</a:t>
            </a:r>
          </a:p>
        </p:txBody>
      </p:sp>
      <p:sp>
        <p:nvSpPr>
          <p:cNvPr id="14" name="TextBox 13">
            <a:extLst>
              <a:ext uri="{FF2B5EF4-FFF2-40B4-BE49-F238E27FC236}">
                <a16:creationId xmlns:a16="http://schemas.microsoft.com/office/drawing/2014/main" id="{A14748BA-50DF-EE97-11B5-C170157F21E1}"/>
              </a:ext>
            </a:extLst>
          </p:cNvPr>
          <p:cNvSpPr txBox="1"/>
          <p:nvPr/>
        </p:nvSpPr>
        <p:spPr>
          <a:xfrm>
            <a:off x="4628104" y="3116479"/>
            <a:ext cx="1326647" cy="215444"/>
          </a:xfrm>
          <a:prstGeom prst="rect">
            <a:avLst/>
          </a:prstGeom>
          <a:noFill/>
        </p:spPr>
        <p:txBody>
          <a:bodyPr wrap="square" rtlCol="0">
            <a:spAutoFit/>
          </a:bodyPr>
          <a:lstStyle/>
          <a:p>
            <a:pPr algn="ctr"/>
            <a:r>
              <a:rPr lang="en-US" sz="800" dirty="0">
                <a:solidFill>
                  <a:schemeClr val="bg1"/>
                </a:solidFill>
              </a:rPr>
              <a:t>(within a spheroid)</a:t>
            </a:r>
          </a:p>
        </p:txBody>
      </p:sp>
    </p:spTree>
    <p:extLst>
      <p:ext uri="{BB962C8B-B14F-4D97-AF65-F5344CB8AC3E}">
        <p14:creationId xmlns:p14="http://schemas.microsoft.com/office/powerpoint/2010/main" val="3150645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01FB5F1-6830-78F4-921D-ABF14F5AD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9843" y="2571750"/>
            <a:ext cx="2553778" cy="234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F464C8-B423-5B99-5417-30A8C4BC07BE}"/>
              </a:ext>
            </a:extLst>
          </p:cNvPr>
          <p:cNvSpPr>
            <a:spLocks noGrp="1"/>
          </p:cNvSpPr>
          <p:nvPr>
            <p:ph type="title"/>
          </p:nvPr>
        </p:nvSpPr>
        <p:spPr>
          <a:xfrm>
            <a:off x="628649" y="108327"/>
            <a:ext cx="7886700" cy="994172"/>
          </a:xfrm>
        </p:spPr>
        <p:txBody>
          <a:bodyPr>
            <a:normAutofit/>
          </a:bodyPr>
          <a:lstStyle/>
          <a:p>
            <a:pPr algn="ctr"/>
            <a:r>
              <a:rPr lang="en-US" sz="1600" b="1" dirty="0"/>
              <a:t>What is the significance of collective cell migration?</a:t>
            </a:r>
          </a:p>
        </p:txBody>
      </p:sp>
      <p:sp>
        <p:nvSpPr>
          <p:cNvPr id="3" name="Content Placeholder 2">
            <a:extLst>
              <a:ext uri="{FF2B5EF4-FFF2-40B4-BE49-F238E27FC236}">
                <a16:creationId xmlns:a16="http://schemas.microsoft.com/office/drawing/2014/main" id="{F7589D82-D372-6DD9-17A5-E81771565EC3}"/>
              </a:ext>
            </a:extLst>
          </p:cNvPr>
          <p:cNvSpPr>
            <a:spLocks noGrp="1"/>
          </p:cNvSpPr>
          <p:nvPr>
            <p:ph idx="1"/>
          </p:nvPr>
        </p:nvSpPr>
        <p:spPr>
          <a:xfrm>
            <a:off x="628649" y="952802"/>
            <a:ext cx="7886700" cy="3474975"/>
          </a:xfrm>
        </p:spPr>
        <p:txBody>
          <a:bodyPr>
            <a:normAutofit/>
          </a:bodyPr>
          <a:lstStyle/>
          <a:p>
            <a:pPr algn="ctr">
              <a:lnSpc>
                <a:spcPct val="150000"/>
              </a:lnSpc>
            </a:pPr>
            <a:r>
              <a:rPr lang="en-US" sz="1400" dirty="0"/>
              <a:t>Collective cell migration involves a group of cells travelling together under certain patterns with a degree of coordination among the movement of individual cells</a:t>
            </a:r>
          </a:p>
          <a:p>
            <a:pPr algn="ctr">
              <a:lnSpc>
                <a:spcPct val="150000"/>
              </a:lnSpc>
            </a:pPr>
            <a:r>
              <a:rPr lang="en-US" sz="1400" dirty="0"/>
              <a:t>Reported to have a greater potential for metastasis</a:t>
            </a:r>
          </a:p>
          <a:p>
            <a:pPr algn="ctr">
              <a:lnSpc>
                <a:spcPct val="150000"/>
              </a:lnSpc>
            </a:pPr>
            <a:r>
              <a:rPr lang="en-US" sz="1400" dirty="0"/>
              <a:t>Useful to understand certain transitions in cancer tissues like jamming and unjamming</a:t>
            </a:r>
          </a:p>
        </p:txBody>
      </p:sp>
      <p:sp>
        <p:nvSpPr>
          <p:cNvPr id="4" name="TextBox 3">
            <a:extLst>
              <a:ext uri="{FF2B5EF4-FFF2-40B4-BE49-F238E27FC236}">
                <a16:creationId xmlns:a16="http://schemas.microsoft.com/office/drawing/2014/main" id="{B0FC616A-D927-3CA1-A9E6-DB5C3291E9BF}"/>
              </a:ext>
            </a:extLst>
          </p:cNvPr>
          <p:cNvSpPr txBox="1"/>
          <p:nvPr/>
        </p:nvSpPr>
        <p:spPr>
          <a:xfrm>
            <a:off x="7577662" y="4011504"/>
            <a:ext cx="1589977" cy="900246"/>
          </a:xfrm>
          <a:prstGeom prst="rect">
            <a:avLst/>
          </a:prstGeom>
          <a:noFill/>
        </p:spPr>
        <p:txBody>
          <a:bodyPr wrap="square">
            <a:spAutoFit/>
          </a:bodyPr>
          <a:lstStyle/>
          <a:p>
            <a:pPr algn="ctr"/>
            <a:r>
              <a:rPr lang="en-SG" sz="1050" dirty="0" err="1"/>
              <a:t>Spatarelu</a:t>
            </a:r>
            <a:r>
              <a:rPr lang="en-SG" sz="1050" dirty="0"/>
              <a:t> et al., </a:t>
            </a:r>
            <a:r>
              <a:rPr lang="en-SG" sz="1050" i="1" dirty="0"/>
              <a:t>ACS Biomaterials </a:t>
            </a:r>
            <a:r>
              <a:rPr lang="en-SG" sz="1050" dirty="0"/>
              <a:t>2019</a:t>
            </a:r>
          </a:p>
          <a:p>
            <a:pPr algn="ctr"/>
            <a:r>
              <a:rPr lang="en-SG" sz="1050" dirty="0"/>
              <a:t>Yang et al., </a:t>
            </a:r>
            <a:r>
              <a:rPr lang="en-SG" sz="1050" i="1" dirty="0"/>
              <a:t>Am J Translational Research </a:t>
            </a:r>
            <a:r>
              <a:rPr lang="en-SG" sz="1050" dirty="0"/>
              <a:t>2019</a:t>
            </a:r>
            <a:endParaRPr lang="en-US" sz="1050" dirty="0"/>
          </a:p>
        </p:txBody>
      </p:sp>
      <p:pic>
        <p:nvPicPr>
          <p:cNvPr id="2052" name="Picture 4">
            <a:extLst>
              <a:ext uri="{FF2B5EF4-FFF2-40B4-BE49-F238E27FC236}">
                <a16:creationId xmlns:a16="http://schemas.microsoft.com/office/drawing/2014/main" id="{6A413A96-64FC-CA2E-B9F5-0DF6D05720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831"/>
          <a:stretch/>
        </p:blipFill>
        <p:spPr bwMode="auto">
          <a:xfrm>
            <a:off x="1280939" y="3148264"/>
            <a:ext cx="3066881" cy="11869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A6CDFB-BDC3-10A7-318C-EA4E96EE3802}"/>
              </a:ext>
            </a:extLst>
          </p:cNvPr>
          <p:cNvSpPr txBox="1"/>
          <p:nvPr/>
        </p:nvSpPr>
        <p:spPr>
          <a:xfrm>
            <a:off x="1604391" y="4427777"/>
            <a:ext cx="2419976" cy="415498"/>
          </a:xfrm>
          <a:prstGeom prst="rect">
            <a:avLst/>
          </a:prstGeom>
          <a:noFill/>
        </p:spPr>
        <p:txBody>
          <a:bodyPr wrap="square">
            <a:spAutoFit/>
          </a:bodyPr>
          <a:lstStyle/>
          <a:p>
            <a:pPr algn="ctr"/>
            <a:r>
              <a:rPr lang="en-US" sz="1050" dirty="0" err="1"/>
              <a:t>Lintz</a:t>
            </a:r>
            <a:r>
              <a:rPr lang="en-US" sz="1050" dirty="0"/>
              <a:t> et al., </a:t>
            </a:r>
            <a:r>
              <a:rPr lang="en-US" sz="1050" i="1" dirty="0"/>
              <a:t>Journal of Biomechanical Engineering </a:t>
            </a:r>
            <a:r>
              <a:rPr lang="en-US" sz="1050" dirty="0"/>
              <a:t>2017</a:t>
            </a:r>
          </a:p>
        </p:txBody>
      </p:sp>
    </p:spTree>
    <p:extLst>
      <p:ext uri="{BB962C8B-B14F-4D97-AF65-F5344CB8AC3E}">
        <p14:creationId xmlns:p14="http://schemas.microsoft.com/office/powerpoint/2010/main" val="2828309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4" name="Google Shape;119;p22">
            <a:extLst>
              <a:ext uri="{FF2B5EF4-FFF2-40B4-BE49-F238E27FC236}">
                <a16:creationId xmlns:a16="http://schemas.microsoft.com/office/drawing/2014/main" id="{BEC435EA-AC50-4E86-D31E-7FB6F1321E2B}"/>
              </a:ext>
            </a:extLst>
          </p:cNvPr>
          <p:cNvSpPr txBox="1">
            <a:spLocks/>
          </p:cNvSpPr>
          <p:nvPr/>
        </p:nvSpPr>
        <p:spPr>
          <a:xfrm>
            <a:off x="311700" y="328907"/>
            <a:ext cx="8520600" cy="5727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SG" sz="1600" b="1" dirty="0"/>
              <a:t>Do cells in invading spheroids migrate collectively?</a:t>
            </a:r>
          </a:p>
        </p:txBody>
      </p:sp>
      <p:sp>
        <p:nvSpPr>
          <p:cNvPr id="5" name="Google Shape;120;p22">
            <a:extLst>
              <a:ext uri="{FF2B5EF4-FFF2-40B4-BE49-F238E27FC236}">
                <a16:creationId xmlns:a16="http://schemas.microsoft.com/office/drawing/2014/main" id="{87B8EB24-8B6D-E4C6-4D0E-9AB752409DB3}"/>
              </a:ext>
            </a:extLst>
          </p:cNvPr>
          <p:cNvSpPr txBox="1">
            <a:spLocks/>
          </p:cNvSpPr>
          <p:nvPr/>
        </p:nvSpPr>
        <p:spPr>
          <a:xfrm>
            <a:off x="311700" y="694832"/>
            <a:ext cx="8520600" cy="3917347"/>
          </a:xfrm>
          <a:prstGeom prst="rect">
            <a:avLst/>
          </a:prstGeom>
        </p:spPr>
        <p:txBody>
          <a:bodyPr spcFirstLastPara="1" vert="horz" wrap="square" lIns="91425" tIns="91425" rIns="91425" bIns="91425" rtlCol="0" anchor="t" anchorCtr="0">
            <a:normAutofit/>
          </a:bodyPr>
          <a:lstStyle>
            <a:lvl1pPr marL="457200" lvl="0" indent="-342900" algn="l" defTabSz="685800" rtl="0" eaLnBrk="1" latinLnBrk="0" hangingPunct="1">
              <a:lnSpc>
                <a:spcPct val="90000"/>
              </a:lnSpc>
              <a:spcBef>
                <a:spcPts val="0"/>
              </a:spcBef>
              <a:spcAft>
                <a:spcPts val="0"/>
              </a:spcAft>
              <a:buSzPts val="1800"/>
              <a:buFont typeface="Arial" panose="020B0604020202020204" pitchFamily="34" charset="0"/>
              <a:buChar char="●"/>
              <a:defRPr sz="2100" kern="1200">
                <a:solidFill>
                  <a:schemeClr val="tx1"/>
                </a:solidFill>
                <a:latin typeface="+mn-lt"/>
                <a:ea typeface="+mn-ea"/>
                <a:cs typeface="+mn-cs"/>
              </a:defRPr>
            </a:lvl1pPr>
            <a:lvl2pPr marL="914400" lvl="1" indent="-317500" algn="l" defTabSz="6858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2pPr>
            <a:lvl3pPr marL="1371600" lvl="2" indent="-317500" algn="l" defTabSz="685800" rtl="0" eaLnBrk="1" latinLnBrk="0" hangingPunct="1">
              <a:lnSpc>
                <a:spcPct val="90000"/>
              </a:lnSpc>
              <a:spcBef>
                <a:spcPts val="0"/>
              </a:spcBef>
              <a:spcAft>
                <a:spcPts val="0"/>
              </a:spcAft>
              <a:buSzPts val="1400"/>
              <a:buFont typeface="Arial" panose="020B0604020202020204" pitchFamily="34" charset="0"/>
              <a:buChar char="■"/>
              <a:defRPr sz="1500" kern="1200">
                <a:solidFill>
                  <a:schemeClr val="tx1"/>
                </a:solidFill>
                <a:latin typeface="+mn-lt"/>
                <a:ea typeface="+mn-ea"/>
                <a:cs typeface="+mn-cs"/>
              </a:defRPr>
            </a:lvl3pPr>
            <a:lvl4pPr marL="1828800" lvl="3" indent="-317500" algn="l" defTabSz="685800" rtl="0" eaLnBrk="1" latinLnBrk="0" hangingPunct="1">
              <a:lnSpc>
                <a:spcPct val="90000"/>
              </a:lnSpc>
              <a:spcBef>
                <a:spcPts val="0"/>
              </a:spcBef>
              <a:spcAft>
                <a:spcPts val="0"/>
              </a:spcAft>
              <a:buSzPts val="1400"/>
              <a:buFont typeface="Arial" panose="020B0604020202020204" pitchFamily="34" charset="0"/>
              <a:buChar char="●"/>
              <a:defRPr sz="1350" kern="1200">
                <a:solidFill>
                  <a:schemeClr val="tx1"/>
                </a:solidFill>
                <a:latin typeface="+mn-lt"/>
                <a:ea typeface="+mn-ea"/>
                <a:cs typeface="+mn-cs"/>
              </a:defRPr>
            </a:lvl4pPr>
            <a:lvl5pPr marL="2286000" lvl="4" indent="-317500" algn="l" defTabSz="685800" rtl="0" eaLnBrk="1" latinLnBrk="0" hangingPunct="1">
              <a:lnSpc>
                <a:spcPct val="90000"/>
              </a:lnSpc>
              <a:spcBef>
                <a:spcPts val="0"/>
              </a:spcBef>
              <a:spcAft>
                <a:spcPts val="0"/>
              </a:spcAft>
              <a:buSzPts val="1400"/>
              <a:buFont typeface="Arial" panose="020B0604020202020204" pitchFamily="34" charset="0"/>
              <a:buChar char="○"/>
              <a:defRPr sz="1350" kern="1200">
                <a:solidFill>
                  <a:schemeClr val="tx1"/>
                </a:solidFill>
                <a:latin typeface="+mn-lt"/>
                <a:ea typeface="+mn-ea"/>
                <a:cs typeface="+mn-cs"/>
              </a:defRPr>
            </a:lvl5pPr>
            <a:lvl6pPr marL="2743200" lvl="5" indent="-317500" algn="l" defTabSz="685800" rtl="0" eaLnBrk="1" latinLnBrk="0" hangingPunct="1">
              <a:lnSpc>
                <a:spcPct val="90000"/>
              </a:lnSpc>
              <a:spcBef>
                <a:spcPts val="0"/>
              </a:spcBef>
              <a:spcAft>
                <a:spcPts val="0"/>
              </a:spcAft>
              <a:buSzPts val="1400"/>
              <a:buFont typeface="Arial" panose="020B0604020202020204" pitchFamily="34" charset="0"/>
              <a:buChar char="■"/>
              <a:defRPr sz="1350" kern="1200">
                <a:solidFill>
                  <a:schemeClr val="tx1"/>
                </a:solidFill>
                <a:latin typeface="+mn-lt"/>
                <a:ea typeface="+mn-ea"/>
                <a:cs typeface="+mn-cs"/>
              </a:defRPr>
            </a:lvl6pPr>
            <a:lvl7pPr marL="3200400" lvl="6" indent="-317500" algn="l" defTabSz="685800" rtl="0" eaLnBrk="1" latinLnBrk="0" hangingPunct="1">
              <a:lnSpc>
                <a:spcPct val="90000"/>
              </a:lnSpc>
              <a:spcBef>
                <a:spcPts val="0"/>
              </a:spcBef>
              <a:spcAft>
                <a:spcPts val="0"/>
              </a:spcAft>
              <a:buSzPts val="1400"/>
              <a:buFont typeface="Arial" panose="020B0604020202020204" pitchFamily="34" charset="0"/>
              <a:buChar char="●"/>
              <a:defRPr sz="1350" kern="1200">
                <a:solidFill>
                  <a:schemeClr val="tx1"/>
                </a:solidFill>
                <a:latin typeface="+mn-lt"/>
                <a:ea typeface="+mn-ea"/>
                <a:cs typeface="+mn-cs"/>
              </a:defRPr>
            </a:lvl7pPr>
            <a:lvl8pPr marL="3657600" lvl="7" indent="-317500" algn="l" defTabSz="685800" rtl="0" eaLnBrk="1" latinLnBrk="0" hangingPunct="1">
              <a:lnSpc>
                <a:spcPct val="90000"/>
              </a:lnSpc>
              <a:spcBef>
                <a:spcPts val="0"/>
              </a:spcBef>
              <a:spcAft>
                <a:spcPts val="0"/>
              </a:spcAft>
              <a:buSzPts val="1400"/>
              <a:buFont typeface="Arial" panose="020B0604020202020204" pitchFamily="34" charset="0"/>
              <a:buChar char="○"/>
              <a:defRPr sz="1350" kern="1200">
                <a:solidFill>
                  <a:schemeClr val="tx1"/>
                </a:solidFill>
                <a:latin typeface="+mn-lt"/>
                <a:ea typeface="+mn-ea"/>
                <a:cs typeface="+mn-cs"/>
              </a:defRPr>
            </a:lvl8pPr>
            <a:lvl9pPr marL="4114800" lvl="8" indent="-317500" algn="l" defTabSz="685800" rtl="0" eaLnBrk="1" latinLnBrk="0" hangingPunct="1">
              <a:lnSpc>
                <a:spcPct val="90000"/>
              </a:lnSpc>
              <a:spcBef>
                <a:spcPts val="0"/>
              </a:spcBef>
              <a:spcAft>
                <a:spcPts val="0"/>
              </a:spcAft>
              <a:buSzPts val="1400"/>
              <a:buFont typeface="Arial" panose="020B0604020202020204" pitchFamily="34" charset="0"/>
              <a:buChar char="■"/>
              <a:defRPr sz="1350" kern="1200">
                <a:solidFill>
                  <a:schemeClr val="tx1"/>
                </a:solidFill>
                <a:latin typeface="+mn-lt"/>
                <a:ea typeface="+mn-ea"/>
                <a:cs typeface="+mn-cs"/>
              </a:defRPr>
            </a:lvl9pPr>
          </a:lstStyle>
          <a:p>
            <a:pPr marL="114300" indent="0" algn="ctr">
              <a:lnSpc>
                <a:spcPct val="150000"/>
              </a:lnSpc>
              <a:buFont typeface="Arial" panose="020B0604020202020204" pitchFamily="34" charset="0"/>
              <a:buNone/>
            </a:pPr>
            <a:r>
              <a:rPr lang="en-US" sz="1400" dirty="0"/>
              <a:t>Spatial correlation </a:t>
            </a:r>
            <a:r>
              <a:rPr lang="en" sz="1400" dirty="0"/>
              <a:t>analysis to find out whether cell motion is correlated between different cells.</a:t>
            </a:r>
          </a:p>
        </p:txBody>
      </p:sp>
      <p:sp>
        <p:nvSpPr>
          <p:cNvPr id="8" name="Google Shape;223;p31">
            <a:extLst>
              <a:ext uri="{FF2B5EF4-FFF2-40B4-BE49-F238E27FC236}">
                <a16:creationId xmlns:a16="http://schemas.microsoft.com/office/drawing/2014/main" id="{7A804FD8-0BCF-4724-ED7F-A6C8FD1EF6A3}"/>
              </a:ext>
            </a:extLst>
          </p:cNvPr>
          <p:cNvSpPr/>
          <p:nvPr/>
        </p:nvSpPr>
        <p:spPr>
          <a:xfrm>
            <a:off x="339471" y="2214295"/>
            <a:ext cx="1796400" cy="670841"/>
          </a:xfrm>
          <a:prstGeom prst="flowChartAlternateProcess">
            <a:avLst/>
          </a:prstGeom>
          <a:solidFill>
            <a:srgbClr val="D9EAD3"/>
          </a:solidFill>
          <a:ln>
            <a:solidFill>
              <a:schemeClr val="tx2"/>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Choose a timepoint</a:t>
            </a:r>
            <a:endParaRPr sz="1400" dirty="0">
              <a:solidFill>
                <a:schemeClr val="bg1"/>
              </a:solidFill>
            </a:endParaRPr>
          </a:p>
        </p:txBody>
      </p:sp>
      <p:cxnSp>
        <p:nvCxnSpPr>
          <p:cNvPr id="9" name="Google Shape;224;p31">
            <a:extLst>
              <a:ext uri="{FF2B5EF4-FFF2-40B4-BE49-F238E27FC236}">
                <a16:creationId xmlns:a16="http://schemas.microsoft.com/office/drawing/2014/main" id="{9F4C5150-B720-9781-005A-3FADE1281E5F}"/>
              </a:ext>
            </a:extLst>
          </p:cNvPr>
          <p:cNvCxnSpPr>
            <a:cxnSpLocks/>
            <a:stCxn id="8" idx="3"/>
            <a:endCxn id="10" idx="1"/>
          </p:cNvCxnSpPr>
          <p:nvPr/>
        </p:nvCxnSpPr>
        <p:spPr>
          <a:xfrm flipV="1">
            <a:off x="2135871" y="2549715"/>
            <a:ext cx="939663" cy="1"/>
          </a:xfrm>
          <a:prstGeom prst="straightConnector1">
            <a:avLst/>
          </a:prstGeom>
          <a:noFill/>
          <a:ln w="9525" cap="flat" cmpd="sng">
            <a:solidFill>
              <a:schemeClr val="tx2"/>
            </a:solidFill>
            <a:prstDash val="solid"/>
            <a:round/>
            <a:headEnd type="none" w="med" len="med"/>
            <a:tailEnd type="triangle" w="med" len="med"/>
          </a:ln>
        </p:spPr>
      </p:cxnSp>
      <p:sp>
        <p:nvSpPr>
          <p:cNvPr id="10" name="Google Shape;225;p31">
            <a:extLst>
              <a:ext uri="{FF2B5EF4-FFF2-40B4-BE49-F238E27FC236}">
                <a16:creationId xmlns:a16="http://schemas.microsoft.com/office/drawing/2014/main" id="{E076A668-B81E-FC80-D80D-97CEE19FFAA2}"/>
              </a:ext>
            </a:extLst>
          </p:cNvPr>
          <p:cNvSpPr/>
          <p:nvPr/>
        </p:nvSpPr>
        <p:spPr>
          <a:xfrm>
            <a:off x="3075534" y="2163921"/>
            <a:ext cx="2077310" cy="771588"/>
          </a:xfrm>
          <a:prstGeom prst="flowChartTerminator">
            <a:avLst/>
          </a:prstGeom>
          <a:solidFill>
            <a:srgbClr val="E6B8AF"/>
          </a:solidFill>
          <a:ln>
            <a:solidFill>
              <a:schemeClr val="tx2"/>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Calculate cell velocity</a:t>
            </a:r>
            <a:endParaRPr sz="1400" dirty="0">
              <a:solidFill>
                <a:schemeClr val="bg1"/>
              </a:solidFill>
            </a:endParaRPr>
          </a:p>
        </p:txBody>
      </p:sp>
      <p:sp>
        <p:nvSpPr>
          <p:cNvPr id="11" name="Google Shape;227;p31">
            <a:extLst>
              <a:ext uri="{FF2B5EF4-FFF2-40B4-BE49-F238E27FC236}">
                <a16:creationId xmlns:a16="http://schemas.microsoft.com/office/drawing/2014/main" id="{E452F27E-7B39-D3E8-7C48-E41106C66799}"/>
              </a:ext>
            </a:extLst>
          </p:cNvPr>
          <p:cNvSpPr txBox="1"/>
          <p:nvPr/>
        </p:nvSpPr>
        <p:spPr>
          <a:xfrm>
            <a:off x="1869652" y="2277729"/>
            <a:ext cx="14721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ln w="0"/>
                <a:effectLst>
                  <a:outerShdw blurRad="38100" dist="19050" dir="2700000" algn="tl" rotWithShape="0">
                    <a:schemeClr val="dk1">
                      <a:alpha val="40000"/>
                    </a:schemeClr>
                  </a:outerShdw>
                </a:effectLst>
              </a:rPr>
              <a:t>for each cell</a:t>
            </a:r>
            <a:endParaRPr sz="1100" dirty="0">
              <a:ln w="0"/>
              <a:effectLst>
                <a:outerShdw blurRad="38100" dist="19050" dir="2700000" algn="tl" rotWithShape="0">
                  <a:schemeClr val="dk1">
                    <a:alpha val="40000"/>
                  </a:schemeClr>
                </a:outerShdw>
              </a:effectLst>
            </a:endParaRPr>
          </a:p>
        </p:txBody>
      </p:sp>
      <p:sp>
        <p:nvSpPr>
          <p:cNvPr id="12" name="Google Shape;228;p31">
            <a:extLst>
              <a:ext uri="{FF2B5EF4-FFF2-40B4-BE49-F238E27FC236}">
                <a16:creationId xmlns:a16="http://schemas.microsoft.com/office/drawing/2014/main" id="{D3BC8F00-E0BF-ACEB-1CF1-8A83F5BAF862}"/>
              </a:ext>
            </a:extLst>
          </p:cNvPr>
          <p:cNvSpPr/>
          <p:nvPr/>
        </p:nvSpPr>
        <p:spPr>
          <a:xfrm>
            <a:off x="6154123" y="2088687"/>
            <a:ext cx="2678177" cy="952480"/>
          </a:xfrm>
          <a:prstGeom prst="flowChartTerminator">
            <a:avLst/>
          </a:prstGeom>
          <a:solidFill>
            <a:srgbClr val="D0E0E3"/>
          </a:solidFill>
          <a:ln>
            <a:solidFill>
              <a:schemeClr val="tx2"/>
            </a:solidFill>
          </a:ln>
        </p:spPr>
        <p:txBody>
          <a:bodyPr spcFirstLastPara="1" wrap="square" lIns="91425" tIns="91425" rIns="91425" bIns="91425" anchor="ctr" anchorCtr="0">
            <a:noAutofit/>
          </a:bodyPr>
          <a:lstStyle/>
          <a:p>
            <a:pPr marL="0" lvl="0" indent="0" rtl="0">
              <a:spcBef>
                <a:spcPts val="0"/>
              </a:spcBef>
              <a:spcAft>
                <a:spcPts val="0"/>
              </a:spcAft>
              <a:buNone/>
            </a:pPr>
            <a:r>
              <a:rPr lang="en" sz="1400" dirty="0">
                <a:solidFill>
                  <a:schemeClr val="bg1"/>
                </a:solidFill>
              </a:rPr>
              <a:t>Calculate distance and inner product, </a:t>
            </a:r>
          </a:p>
          <a:p>
            <a:pPr marL="0" lvl="0" indent="0" rtl="0">
              <a:spcBef>
                <a:spcPts val="0"/>
              </a:spcBef>
              <a:spcAft>
                <a:spcPts val="0"/>
              </a:spcAft>
              <a:buNone/>
            </a:pPr>
            <a:r>
              <a:rPr lang="en" sz="1400" dirty="0">
                <a:solidFill>
                  <a:schemeClr val="bg1"/>
                </a:solidFill>
              </a:rPr>
              <a:t>between the two velocities</a:t>
            </a:r>
            <a:endParaRPr sz="1400" dirty="0">
              <a:solidFill>
                <a:schemeClr val="bg1"/>
              </a:solidFill>
            </a:endParaRPr>
          </a:p>
        </p:txBody>
      </p:sp>
      <p:pic>
        <p:nvPicPr>
          <p:cNvPr id="13" name="Google Shape;229;p31" descr="{&quot;backgroundColor&quot;:&quot;#FFFFFF&quot;,&quot;code&quot;:&quot;$$&lt;\\vec{v_{r}}\\cdot\\vec{v_{r+dr}}&gt;$$&quot;,&quot;id&quot;:&quot;4&quot;,&quot;aid&quot;:null,&quot;font&quot;:{&quot;size&quot;:12,&quot;color&quot;:&quot;#000000&quot;,&quot;family&quot;:&quot;Arial&quot;},&quot;type&quot;:&quot;$$&quot;,&quot;backgroundColorModified&quot;:false,&quot;ts&quot;:1678805797117,&quot;cs&quot;:&quot;aHfSCvxsDdv+5pV0nimTtg==&quot;,&quot;size&quot;:{&quot;width&quot;:105.33333333333333,&quot;height&quot;:17.166666666666703}}">
            <a:extLst>
              <a:ext uri="{FF2B5EF4-FFF2-40B4-BE49-F238E27FC236}">
                <a16:creationId xmlns:a16="http://schemas.microsoft.com/office/drawing/2014/main" id="{CDB2BFA3-D64D-9F2C-7236-FCB5699E143A}"/>
              </a:ext>
            </a:extLst>
          </p:cNvPr>
          <p:cNvPicPr preferRelativeResize="0"/>
          <p:nvPr/>
        </p:nvPicPr>
        <p:blipFill>
          <a:blip r:embed="rId3">
            <a:alphaModFix/>
          </a:blip>
          <a:stretch>
            <a:fillRect/>
          </a:stretch>
        </p:blipFill>
        <p:spPr>
          <a:xfrm>
            <a:off x="7298740" y="2489993"/>
            <a:ext cx="1003300" cy="163513"/>
          </a:xfrm>
          <a:prstGeom prst="rect">
            <a:avLst/>
          </a:prstGeom>
          <a:noFill/>
          <a:ln>
            <a:noFill/>
          </a:ln>
        </p:spPr>
      </p:pic>
      <p:cxnSp>
        <p:nvCxnSpPr>
          <p:cNvPr id="14" name="Google Shape;230;p31">
            <a:extLst>
              <a:ext uri="{FF2B5EF4-FFF2-40B4-BE49-F238E27FC236}">
                <a16:creationId xmlns:a16="http://schemas.microsoft.com/office/drawing/2014/main" id="{3A3508C3-1945-E9F1-87DE-326AFD392569}"/>
              </a:ext>
            </a:extLst>
          </p:cNvPr>
          <p:cNvCxnSpPr>
            <a:cxnSpLocks/>
            <a:stCxn id="10" idx="3"/>
            <a:endCxn id="12" idx="1"/>
          </p:cNvCxnSpPr>
          <p:nvPr/>
        </p:nvCxnSpPr>
        <p:spPr>
          <a:xfrm>
            <a:off x="5152844" y="2549715"/>
            <a:ext cx="1001279" cy="15212"/>
          </a:xfrm>
          <a:prstGeom prst="straightConnector1">
            <a:avLst/>
          </a:prstGeom>
          <a:noFill/>
          <a:ln w="9525" cap="flat" cmpd="sng">
            <a:solidFill>
              <a:schemeClr val="tx2"/>
            </a:solidFill>
            <a:prstDash val="solid"/>
            <a:round/>
            <a:headEnd type="none" w="med" len="med"/>
            <a:tailEnd type="triangle" w="med" len="med"/>
          </a:ln>
        </p:spPr>
      </p:cxnSp>
      <p:cxnSp>
        <p:nvCxnSpPr>
          <p:cNvPr id="15" name="Google Shape;231;p31">
            <a:extLst>
              <a:ext uri="{FF2B5EF4-FFF2-40B4-BE49-F238E27FC236}">
                <a16:creationId xmlns:a16="http://schemas.microsoft.com/office/drawing/2014/main" id="{9E8BC976-9147-FF06-7EF5-79619811130E}"/>
              </a:ext>
            </a:extLst>
          </p:cNvPr>
          <p:cNvCxnSpPr>
            <a:cxnSpLocks/>
            <a:stCxn id="12" idx="2"/>
            <a:endCxn id="16" idx="3"/>
          </p:cNvCxnSpPr>
          <p:nvPr/>
        </p:nvCxnSpPr>
        <p:spPr>
          <a:xfrm flipH="1">
            <a:off x="7493211" y="3041167"/>
            <a:ext cx="1" cy="741189"/>
          </a:xfrm>
          <a:prstGeom prst="straightConnector1">
            <a:avLst/>
          </a:prstGeom>
          <a:noFill/>
          <a:ln w="9525" cap="flat" cmpd="sng">
            <a:solidFill>
              <a:schemeClr val="tx2"/>
            </a:solidFill>
            <a:prstDash val="solid"/>
            <a:round/>
            <a:headEnd type="none" w="med" len="med"/>
            <a:tailEnd type="triangle" w="med" len="med"/>
          </a:ln>
        </p:spPr>
      </p:cxnSp>
      <p:sp>
        <p:nvSpPr>
          <p:cNvPr id="16" name="Google Shape;232;p31">
            <a:extLst>
              <a:ext uri="{FF2B5EF4-FFF2-40B4-BE49-F238E27FC236}">
                <a16:creationId xmlns:a16="http://schemas.microsoft.com/office/drawing/2014/main" id="{EC7DAACD-B903-6149-57A3-17B26D08F93A}"/>
              </a:ext>
            </a:extLst>
          </p:cNvPr>
          <p:cNvSpPr/>
          <p:nvPr/>
        </p:nvSpPr>
        <p:spPr>
          <a:xfrm>
            <a:off x="6550671" y="3782356"/>
            <a:ext cx="1885079" cy="771590"/>
          </a:xfrm>
          <a:prstGeom prst="round2DiagRect">
            <a:avLst>
              <a:gd name="adj1" fmla="val 16667"/>
              <a:gd name="adj2" fmla="val 0"/>
            </a:avLst>
          </a:prstGeom>
          <a:solidFill>
            <a:srgbClr val="D9D2E9"/>
          </a:solidFill>
          <a:ln>
            <a:solidFill>
              <a:schemeClr val="tx2"/>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Take average correlation within each group</a:t>
            </a:r>
            <a:endParaRPr sz="1400" dirty="0">
              <a:solidFill>
                <a:schemeClr val="bg1"/>
              </a:solidFill>
            </a:endParaRPr>
          </a:p>
        </p:txBody>
      </p:sp>
      <p:cxnSp>
        <p:nvCxnSpPr>
          <p:cNvPr id="18" name="Google Shape;234;p31">
            <a:extLst>
              <a:ext uri="{FF2B5EF4-FFF2-40B4-BE49-F238E27FC236}">
                <a16:creationId xmlns:a16="http://schemas.microsoft.com/office/drawing/2014/main" id="{1CBF9045-D834-8557-A988-B77047039A51}"/>
              </a:ext>
            </a:extLst>
          </p:cNvPr>
          <p:cNvCxnSpPr>
            <a:cxnSpLocks/>
            <a:stCxn id="16" idx="2"/>
            <a:endCxn id="21" idx="0"/>
          </p:cNvCxnSpPr>
          <p:nvPr/>
        </p:nvCxnSpPr>
        <p:spPr>
          <a:xfrm flipH="1">
            <a:off x="5056728" y="4168151"/>
            <a:ext cx="1493943" cy="0"/>
          </a:xfrm>
          <a:prstGeom prst="straightConnector1">
            <a:avLst/>
          </a:prstGeom>
          <a:noFill/>
          <a:ln w="9525" cap="flat" cmpd="sng">
            <a:solidFill>
              <a:schemeClr val="tx2"/>
            </a:solidFill>
            <a:prstDash val="solid"/>
            <a:round/>
            <a:headEnd type="none" w="med" len="med"/>
            <a:tailEnd type="triangle" w="med" len="med"/>
          </a:ln>
        </p:spPr>
      </p:cxnSp>
      <p:sp>
        <p:nvSpPr>
          <p:cNvPr id="19" name="Google Shape;236;p31">
            <a:extLst>
              <a:ext uri="{FF2B5EF4-FFF2-40B4-BE49-F238E27FC236}">
                <a16:creationId xmlns:a16="http://schemas.microsoft.com/office/drawing/2014/main" id="{1142B30E-FB23-6167-7552-67C386006A80}"/>
              </a:ext>
            </a:extLst>
          </p:cNvPr>
          <p:cNvSpPr txBox="1"/>
          <p:nvPr/>
        </p:nvSpPr>
        <p:spPr>
          <a:xfrm>
            <a:off x="5083156" y="2295726"/>
            <a:ext cx="1070967"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t>for each pair of cells</a:t>
            </a:r>
            <a:endParaRPr sz="1100" dirty="0"/>
          </a:p>
        </p:txBody>
      </p:sp>
      <p:sp>
        <p:nvSpPr>
          <p:cNvPr id="20" name="Google Shape;237;p31">
            <a:extLst>
              <a:ext uri="{FF2B5EF4-FFF2-40B4-BE49-F238E27FC236}">
                <a16:creationId xmlns:a16="http://schemas.microsoft.com/office/drawing/2014/main" id="{7C4A4389-1DB3-8FCA-1405-3755FDC1ED8D}"/>
              </a:ext>
            </a:extLst>
          </p:cNvPr>
          <p:cNvSpPr txBox="1"/>
          <p:nvPr/>
        </p:nvSpPr>
        <p:spPr>
          <a:xfrm>
            <a:off x="5702165" y="3133100"/>
            <a:ext cx="1791045"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t>classify inner product values based on distance</a:t>
            </a:r>
            <a:endParaRPr sz="1100" dirty="0"/>
          </a:p>
        </p:txBody>
      </p:sp>
      <p:sp>
        <p:nvSpPr>
          <p:cNvPr id="21" name="Google Shape;235;p31">
            <a:extLst>
              <a:ext uri="{FF2B5EF4-FFF2-40B4-BE49-F238E27FC236}">
                <a16:creationId xmlns:a16="http://schemas.microsoft.com/office/drawing/2014/main" id="{49E05B92-BD93-0F1D-130B-DB6E145BB169}"/>
              </a:ext>
            </a:extLst>
          </p:cNvPr>
          <p:cNvSpPr/>
          <p:nvPr/>
        </p:nvSpPr>
        <p:spPr>
          <a:xfrm>
            <a:off x="3171650" y="3782356"/>
            <a:ext cx="1885078" cy="771589"/>
          </a:xfrm>
          <a:prstGeom prst="round2DiagRect">
            <a:avLst>
              <a:gd name="adj1" fmla="val 16667"/>
              <a:gd name="adj2" fmla="val 0"/>
            </a:avLst>
          </a:prstGeom>
          <a:solidFill>
            <a:srgbClr val="FFF2CC"/>
          </a:solidFill>
          <a:ln>
            <a:solidFill>
              <a:schemeClr val="tx2"/>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Plot graphs of correlation against distance</a:t>
            </a:r>
            <a:endParaRPr sz="1400" dirty="0">
              <a:solidFill>
                <a:schemeClr val="bg1"/>
              </a:solidFill>
            </a:endParaRPr>
          </a:p>
        </p:txBody>
      </p:sp>
      <p:sp>
        <p:nvSpPr>
          <p:cNvPr id="23" name="Google Shape;226;p31">
            <a:extLst>
              <a:ext uri="{FF2B5EF4-FFF2-40B4-BE49-F238E27FC236}">
                <a16:creationId xmlns:a16="http://schemas.microsoft.com/office/drawing/2014/main" id="{1B5AA28A-D94A-9772-8F7F-D556AF512569}"/>
              </a:ext>
            </a:extLst>
          </p:cNvPr>
          <p:cNvSpPr txBox="1"/>
          <p:nvPr/>
        </p:nvSpPr>
        <p:spPr>
          <a:xfrm>
            <a:off x="383810" y="1810008"/>
            <a:ext cx="17964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dirty="0"/>
              <a:t>For each sample:</a:t>
            </a:r>
            <a:endParaRPr sz="1100" dirty="0"/>
          </a:p>
        </p:txBody>
      </p:sp>
      <p:sp>
        <p:nvSpPr>
          <p:cNvPr id="192" name="TextBox 191">
            <a:extLst>
              <a:ext uri="{FF2B5EF4-FFF2-40B4-BE49-F238E27FC236}">
                <a16:creationId xmlns:a16="http://schemas.microsoft.com/office/drawing/2014/main" id="{C41EEBF4-64D8-B242-C127-F574F6DB6457}"/>
              </a:ext>
            </a:extLst>
          </p:cNvPr>
          <p:cNvSpPr txBox="1"/>
          <p:nvPr/>
        </p:nvSpPr>
        <p:spPr>
          <a:xfrm>
            <a:off x="6154122" y="1508366"/>
            <a:ext cx="2678176" cy="568810"/>
          </a:xfrm>
          <a:prstGeom prst="rect">
            <a:avLst/>
          </a:prstGeom>
          <a:noFill/>
        </p:spPr>
        <p:txBody>
          <a:bodyPr wrap="square" rtlCol="0">
            <a:spAutoFit/>
          </a:bodyPr>
          <a:lstStyle/>
          <a:p>
            <a:pPr algn="ctr">
              <a:lnSpc>
                <a:spcPct val="150000"/>
              </a:lnSpc>
            </a:pPr>
            <a:r>
              <a:rPr lang="en-US" sz="1100" dirty="0"/>
              <a:t>Indicates the relationship between the direction of motion of two different cells.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5" name="Google Shape;119;p22">
            <a:extLst>
              <a:ext uri="{FF2B5EF4-FFF2-40B4-BE49-F238E27FC236}">
                <a16:creationId xmlns:a16="http://schemas.microsoft.com/office/drawing/2014/main" id="{9E2EAFF2-4F51-B9CA-F4A7-9797D9F59CE2}"/>
              </a:ext>
            </a:extLst>
          </p:cNvPr>
          <p:cNvSpPr txBox="1">
            <a:spLocks/>
          </p:cNvSpPr>
          <p:nvPr/>
        </p:nvSpPr>
        <p:spPr>
          <a:xfrm>
            <a:off x="311700" y="328907"/>
            <a:ext cx="8520600" cy="5727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SG" sz="1600" b="1" dirty="0"/>
              <a:t>Do cells in invading spheroids migrate collectively?</a:t>
            </a:r>
          </a:p>
        </p:txBody>
      </p:sp>
      <p:sp>
        <p:nvSpPr>
          <p:cNvPr id="8" name="Google Shape;175;p26">
            <a:extLst>
              <a:ext uri="{FF2B5EF4-FFF2-40B4-BE49-F238E27FC236}">
                <a16:creationId xmlns:a16="http://schemas.microsoft.com/office/drawing/2014/main" id="{030063F2-6FBE-D88E-3C55-79AA02CCB086}"/>
              </a:ext>
            </a:extLst>
          </p:cNvPr>
          <p:cNvSpPr txBox="1"/>
          <p:nvPr/>
        </p:nvSpPr>
        <p:spPr>
          <a:xfrm>
            <a:off x="5890279" y="1060853"/>
            <a:ext cx="1603374" cy="430857"/>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0000"/>
                </a:solidFill>
              </a:rPr>
              <a:t>Non-invading</a:t>
            </a:r>
            <a:endParaRPr dirty="0">
              <a:solidFill>
                <a:srgbClr val="FF0000"/>
              </a:solidFill>
            </a:endParaRPr>
          </a:p>
        </p:txBody>
      </p:sp>
      <p:sp>
        <p:nvSpPr>
          <p:cNvPr id="10" name="Google Shape;187;p26">
            <a:extLst>
              <a:ext uri="{FF2B5EF4-FFF2-40B4-BE49-F238E27FC236}">
                <a16:creationId xmlns:a16="http://schemas.microsoft.com/office/drawing/2014/main" id="{E4F08E3A-E781-53EC-7E21-32198F618DF5}"/>
              </a:ext>
            </a:extLst>
          </p:cNvPr>
          <p:cNvSpPr txBox="1"/>
          <p:nvPr/>
        </p:nvSpPr>
        <p:spPr>
          <a:xfrm>
            <a:off x="1930286" y="1060853"/>
            <a:ext cx="1270736" cy="430857"/>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1"/>
                </a:solidFill>
              </a:rPr>
              <a:t>Invading</a:t>
            </a:r>
            <a:endParaRPr dirty="0">
              <a:solidFill>
                <a:schemeClr val="accent1"/>
              </a:solidFill>
            </a:endParaRPr>
          </a:p>
        </p:txBody>
      </p:sp>
      <p:sp>
        <p:nvSpPr>
          <p:cNvPr id="11" name="Google Shape;174;p26">
            <a:extLst>
              <a:ext uri="{FF2B5EF4-FFF2-40B4-BE49-F238E27FC236}">
                <a16:creationId xmlns:a16="http://schemas.microsoft.com/office/drawing/2014/main" id="{6F6EE41D-62BA-5830-74BF-3436AA62638D}"/>
              </a:ext>
            </a:extLst>
          </p:cNvPr>
          <p:cNvSpPr txBox="1">
            <a:spLocks noGrp="1"/>
          </p:cNvSpPr>
          <p:nvPr>
            <p:ph type="body" idx="1"/>
          </p:nvPr>
        </p:nvSpPr>
        <p:spPr>
          <a:xfrm>
            <a:off x="91687" y="4433367"/>
            <a:ext cx="8960625" cy="572701"/>
          </a:xfrm>
          <a:prstGeom prst="rect">
            <a:avLst/>
          </a:prstGeom>
        </p:spPr>
        <p:txBody>
          <a:bodyPr spcFirstLastPara="1" wrap="square" lIns="91425" tIns="91425" rIns="91425" bIns="91425" anchor="t" anchorCtr="0">
            <a:normAutofit/>
          </a:bodyPr>
          <a:lstStyle/>
          <a:p>
            <a:pPr marL="114300" lvl="0" indent="0" algn="ctr" rtl="0">
              <a:lnSpc>
                <a:spcPct val="150000"/>
              </a:lnSpc>
              <a:spcBef>
                <a:spcPts val="0"/>
              </a:spcBef>
              <a:spcAft>
                <a:spcPts val="0"/>
              </a:spcAft>
              <a:buSzPts val="1800"/>
              <a:buNone/>
            </a:pPr>
            <a:r>
              <a:rPr lang="en-US" sz="1400" dirty="0"/>
              <a:t>Cells in non-invading spheroids migrate collectively.</a:t>
            </a:r>
            <a:endParaRPr sz="1400" dirty="0"/>
          </a:p>
        </p:txBody>
      </p:sp>
      <p:pic>
        <p:nvPicPr>
          <p:cNvPr id="9" name="Picture 8">
            <a:extLst>
              <a:ext uri="{FF2B5EF4-FFF2-40B4-BE49-F238E27FC236}">
                <a16:creationId xmlns:a16="http://schemas.microsoft.com/office/drawing/2014/main" id="{C5B05150-632D-0AD9-B82E-590A322E79FE}"/>
              </a:ext>
            </a:extLst>
          </p:cNvPr>
          <p:cNvPicPr>
            <a:picLocks noChangeAspect="1"/>
          </p:cNvPicPr>
          <p:nvPr/>
        </p:nvPicPr>
        <p:blipFill rotWithShape="1">
          <a:blip r:embed="rId3"/>
          <a:srcRect t="1672" b="1"/>
          <a:stretch/>
        </p:blipFill>
        <p:spPr>
          <a:xfrm>
            <a:off x="5039622" y="1743613"/>
            <a:ext cx="3304689" cy="2506376"/>
          </a:xfrm>
          <a:prstGeom prst="rect">
            <a:avLst/>
          </a:prstGeom>
        </p:spPr>
      </p:pic>
      <p:pic>
        <p:nvPicPr>
          <p:cNvPr id="12" name="Picture 11">
            <a:extLst>
              <a:ext uri="{FF2B5EF4-FFF2-40B4-BE49-F238E27FC236}">
                <a16:creationId xmlns:a16="http://schemas.microsoft.com/office/drawing/2014/main" id="{732CEDEE-9A49-60A7-E079-CF37CF46B823}"/>
              </a:ext>
            </a:extLst>
          </p:cNvPr>
          <p:cNvPicPr>
            <a:picLocks noChangeAspect="1"/>
          </p:cNvPicPr>
          <p:nvPr/>
        </p:nvPicPr>
        <p:blipFill rotWithShape="1">
          <a:blip r:embed="rId4"/>
          <a:srcRect t="1230"/>
          <a:stretch/>
        </p:blipFill>
        <p:spPr>
          <a:xfrm>
            <a:off x="915105" y="1743613"/>
            <a:ext cx="3301099" cy="2506376"/>
          </a:xfrm>
          <a:prstGeom prst="rect">
            <a:avLst/>
          </a:prstGeom>
        </p:spPr>
      </p:pic>
      <p:sp>
        <p:nvSpPr>
          <p:cNvPr id="4" name="Rectangle 3">
            <a:extLst>
              <a:ext uri="{FF2B5EF4-FFF2-40B4-BE49-F238E27FC236}">
                <a16:creationId xmlns:a16="http://schemas.microsoft.com/office/drawing/2014/main" id="{F669FA87-839D-8890-F9BB-358C05FCB061}"/>
              </a:ext>
            </a:extLst>
          </p:cNvPr>
          <p:cNvSpPr/>
          <p:nvPr/>
        </p:nvSpPr>
        <p:spPr>
          <a:xfrm>
            <a:off x="5484134" y="1888305"/>
            <a:ext cx="406145" cy="57549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5" name="Google Shape;119;p22">
            <a:extLst>
              <a:ext uri="{FF2B5EF4-FFF2-40B4-BE49-F238E27FC236}">
                <a16:creationId xmlns:a16="http://schemas.microsoft.com/office/drawing/2014/main" id="{9E2EAFF2-4F51-B9CA-F4A7-9797D9F59CE2}"/>
              </a:ext>
            </a:extLst>
          </p:cNvPr>
          <p:cNvSpPr txBox="1">
            <a:spLocks/>
          </p:cNvSpPr>
          <p:nvPr/>
        </p:nvSpPr>
        <p:spPr>
          <a:xfrm>
            <a:off x="311700" y="328907"/>
            <a:ext cx="8520600" cy="5727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SG" sz="1600" b="1" dirty="0"/>
              <a:t>Do cells in invading spheroids migrate collectively?</a:t>
            </a:r>
          </a:p>
        </p:txBody>
      </p:sp>
      <p:sp>
        <p:nvSpPr>
          <p:cNvPr id="8" name="Google Shape;175;p26">
            <a:extLst>
              <a:ext uri="{FF2B5EF4-FFF2-40B4-BE49-F238E27FC236}">
                <a16:creationId xmlns:a16="http://schemas.microsoft.com/office/drawing/2014/main" id="{030063F2-6FBE-D88E-3C55-79AA02CCB086}"/>
              </a:ext>
            </a:extLst>
          </p:cNvPr>
          <p:cNvSpPr txBox="1"/>
          <p:nvPr/>
        </p:nvSpPr>
        <p:spPr>
          <a:xfrm>
            <a:off x="5585493" y="1204637"/>
            <a:ext cx="1603374" cy="430857"/>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0000"/>
                </a:solidFill>
              </a:rPr>
              <a:t>Non-invading</a:t>
            </a:r>
            <a:endParaRPr dirty="0">
              <a:solidFill>
                <a:srgbClr val="FF0000"/>
              </a:solidFill>
            </a:endParaRPr>
          </a:p>
        </p:txBody>
      </p:sp>
      <p:sp>
        <p:nvSpPr>
          <p:cNvPr id="10" name="Google Shape;187;p26">
            <a:extLst>
              <a:ext uri="{FF2B5EF4-FFF2-40B4-BE49-F238E27FC236}">
                <a16:creationId xmlns:a16="http://schemas.microsoft.com/office/drawing/2014/main" id="{E4F08E3A-E781-53EC-7E21-32198F618DF5}"/>
              </a:ext>
            </a:extLst>
          </p:cNvPr>
          <p:cNvSpPr txBox="1"/>
          <p:nvPr/>
        </p:nvSpPr>
        <p:spPr>
          <a:xfrm>
            <a:off x="2552106" y="1204636"/>
            <a:ext cx="1270736" cy="430857"/>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chemeClr val="accent1"/>
                </a:solidFill>
              </a:rPr>
              <a:t>Invading</a:t>
            </a:r>
            <a:endParaRPr dirty="0">
              <a:solidFill>
                <a:schemeClr val="accent1"/>
              </a:solidFill>
            </a:endParaRPr>
          </a:p>
        </p:txBody>
      </p:sp>
      <p:sp>
        <p:nvSpPr>
          <p:cNvPr id="11" name="Google Shape;174;p26">
            <a:extLst>
              <a:ext uri="{FF2B5EF4-FFF2-40B4-BE49-F238E27FC236}">
                <a16:creationId xmlns:a16="http://schemas.microsoft.com/office/drawing/2014/main" id="{6F6EE41D-62BA-5830-74BF-3436AA62638D}"/>
              </a:ext>
            </a:extLst>
          </p:cNvPr>
          <p:cNvSpPr txBox="1">
            <a:spLocks noGrp="1"/>
          </p:cNvSpPr>
          <p:nvPr>
            <p:ph type="body" idx="1"/>
          </p:nvPr>
        </p:nvSpPr>
        <p:spPr>
          <a:xfrm>
            <a:off x="91687" y="4230167"/>
            <a:ext cx="8960625" cy="920187"/>
          </a:xfrm>
          <a:prstGeom prst="rect">
            <a:avLst/>
          </a:prstGeom>
        </p:spPr>
        <p:txBody>
          <a:bodyPr spcFirstLastPara="1" wrap="square" lIns="91425" tIns="91425" rIns="91425" bIns="91425" anchor="t" anchorCtr="0">
            <a:normAutofit/>
          </a:bodyPr>
          <a:lstStyle/>
          <a:p>
            <a:pPr marL="114300" lvl="0" indent="0" algn="ctr" rtl="0">
              <a:lnSpc>
                <a:spcPct val="150000"/>
              </a:lnSpc>
              <a:spcBef>
                <a:spcPts val="0"/>
              </a:spcBef>
              <a:spcAft>
                <a:spcPts val="0"/>
              </a:spcAft>
              <a:buSzPts val="1800"/>
              <a:buNone/>
            </a:pPr>
            <a:r>
              <a:rPr lang="en-US" sz="1400" dirty="0"/>
              <a:t>Cells in non-invading spheroids migrate collectively while cells in invading spheroids migrate in a scattered manner.</a:t>
            </a:r>
            <a:endParaRPr sz="1400" dirty="0"/>
          </a:p>
        </p:txBody>
      </p:sp>
      <p:pic>
        <p:nvPicPr>
          <p:cNvPr id="12" name="Picture 11">
            <a:extLst>
              <a:ext uri="{FF2B5EF4-FFF2-40B4-BE49-F238E27FC236}">
                <a16:creationId xmlns:a16="http://schemas.microsoft.com/office/drawing/2014/main" id="{0E1DADEA-BD8A-00A2-83C4-DC9CF259E331}"/>
              </a:ext>
            </a:extLst>
          </p:cNvPr>
          <p:cNvPicPr>
            <a:picLocks noChangeAspect="1"/>
          </p:cNvPicPr>
          <p:nvPr/>
        </p:nvPicPr>
        <p:blipFill>
          <a:blip r:embed="rId3"/>
          <a:stretch>
            <a:fillRect/>
          </a:stretch>
        </p:blipFill>
        <p:spPr>
          <a:xfrm>
            <a:off x="6665589" y="2314025"/>
            <a:ext cx="1221878" cy="1228941"/>
          </a:xfrm>
          <a:prstGeom prst="rect">
            <a:avLst/>
          </a:prstGeom>
        </p:spPr>
      </p:pic>
      <p:pic>
        <p:nvPicPr>
          <p:cNvPr id="13" name="Picture 12">
            <a:extLst>
              <a:ext uri="{FF2B5EF4-FFF2-40B4-BE49-F238E27FC236}">
                <a16:creationId xmlns:a16="http://schemas.microsoft.com/office/drawing/2014/main" id="{B9C873F7-27BE-46AE-464E-7FCB69078AA8}"/>
              </a:ext>
            </a:extLst>
          </p:cNvPr>
          <p:cNvPicPr>
            <a:picLocks noChangeAspect="1"/>
          </p:cNvPicPr>
          <p:nvPr/>
        </p:nvPicPr>
        <p:blipFill>
          <a:blip r:embed="rId4"/>
          <a:stretch>
            <a:fillRect/>
          </a:stretch>
        </p:blipFill>
        <p:spPr>
          <a:xfrm>
            <a:off x="1722925" y="2317776"/>
            <a:ext cx="1231336" cy="1224299"/>
          </a:xfrm>
          <a:prstGeom prst="rect">
            <a:avLst/>
          </a:prstGeom>
        </p:spPr>
      </p:pic>
      <p:sp>
        <p:nvSpPr>
          <p:cNvPr id="24" name="Google Shape;176;p26">
            <a:extLst>
              <a:ext uri="{FF2B5EF4-FFF2-40B4-BE49-F238E27FC236}">
                <a16:creationId xmlns:a16="http://schemas.microsoft.com/office/drawing/2014/main" id="{568A9F78-C73D-C84F-932C-62138CFC1A40}"/>
              </a:ext>
            </a:extLst>
          </p:cNvPr>
          <p:cNvSpPr/>
          <p:nvPr/>
        </p:nvSpPr>
        <p:spPr>
          <a:xfrm>
            <a:off x="3685471" y="2379745"/>
            <a:ext cx="582306" cy="58315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79;p26">
            <a:extLst>
              <a:ext uri="{FF2B5EF4-FFF2-40B4-BE49-F238E27FC236}">
                <a16:creationId xmlns:a16="http://schemas.microsoft.com/office/drawing/2014/main" id="{D51E1746-D881-D902-5FAA-B9DEE61F9697}"/>
              </a:ext>
            </a:extLst>
          </p:cNvPr>
          <p:cNvCxnSpPr>
            <a:cxnSpLocks/>
          </p:cNvCxnSpPr>
          <p:nvPr/>
        </p:nvCxnSpPr>
        <p:spPr>
          <a:xfrm flipV="1">
            <a:off x="4022207" y="2223427"/>
            <a:ext cx="355422" cy="433609"/>
          </a:xfrm>
          <a:prstGeom prst="straightConnector1">
            <a:avLst/>
          </a:prstGeom>
          <a:noFill/>
          <a:ln w="9525" cap="flat" cmpd="sng">
            <a:solidFill>
              <a:schemeClr val="accent4"/>
            </a:solidFill>
            <a:prstDash val="solid"/>
            <a:round/>
            <a:headEnd type="none" w="med" len="med"/>
            <a:tailEnd type="triangle" w="med" len="med"/>
          </a:ln>
        </p:spPr>
      </p:cxnSp>
      <p:sp>
        <p:nvSpPr>
          <p:cNvPr id="25" name="Google Shape;176;p26">
            <a:extLst>
              <a:ext uri="{FF2B5EF4-FFF2-40B4-BE49-F238E27FC236}">
                <a16:creationId xmlns:a16="http://schemas.microsoft.com/office/drawing/2014/main" id="{653D1697-771C-5901-1EC9-862C2BB7B38E}"/>
              </a:ext>
            </a:extLst>
          </p:cNvPr>
          <p:cNvSpPr/>
          <p:nvPr/>
        </p:nvSpPr>
        <p:spPr>
          <a:xfrm>
            <a:off x="3931042" y="2812000"/>
            <a:ext cx="582306" cy="58315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77;p26">
            <a:extLst>
              <a:ext uri="{FF2B5EF4-FFF2-40B4-BE49-F238E27FC236}">
                <a16:creationId xmlns:a16="http://schemas.microsoft.com/office/drawing/2014/main" id="{6224221A-8FA4-AFEB-F559-CF611EA4AEF2}"/>
              </a:ext>
            </a:extLst>
          </p:cNvPr>
          <p:cNvCxnSpPr>
            <a:cxnSpLocks/>
          </p:cNvCxnSpPr>
          <p:nvPr/>
        </p:nvCxnSpPr>
        <p:spPr>
          <a:xfrm>
            <a:off x="4197020" y="3131478"/>
            <a:ext cx="429417" cy="526435"/>
          </a:xfrm>
          <a:prstGeom prst="straightConnector1">
            <a:avLst/>
          </a:prstGeom>
          <a:noFill/>
          <a:ln w="9525" cap="flat" cmpd="sng">
            <a:solidFill>
              <a:schemeClr val="accent4"/>
            </a:solidFill>
            <a:prstDash val="solid"/>
            <a:round/>
            <a:headEnd type="none" w="med" len="med"/>
            <a:tailEnd type="triangle" w="med" len="med"/>
          </a:ln>
        </p:spPr>
      </p:cxnSp>
      <p:sp>
        <p:nvSpPr>
          <p:cNvPr id="26" name="Google Shape;176;p26">
            <a:extLst>
              <a:ext uri="{FF2B5EF4-FFF2-40B4-BE49-F238E27FC236}">
                <a16:creationId xmlns:a16="http://schemas.microsoft.com/office/drawing/2014/main" id="{B3A87888-75F9-FB75-DE28-2807DAF21D28}"/>
              </a:ext>
            </a:extLst>
          </p:cNvPr>
          <p:cNvSpPr/>
          <p:nvPr/>
        </p:nvSpPr>
        <p:spPr>
          <a:xfrm>
            <a:off x="3439901" y="2805477"/>
            <a:ext cx="582306" cy="58315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78;p26">
            <a:extLst>
              <a:ext uri="{FF2B5EF4-FFF2-40B4-BE49-F238E27FC236}">
                <a16:creationId xmlns:a16="http://schemas.microsoft.com/office/drawing/2014/main" id="{7DC7F025-C576-5BA2-6E5A-7DF70B31D175}"/>
              </a:ext>
            </a:extLst>
          </p:cNvPr>
          <p:cNvCxnSpPr>
            <a:cxnSpLocks/>
          </p:cNvCxnSpPr>
          <p:nvPr/>
        </p:nvCxnSpPr>
        <p:spPr>
          <a:xfrm flipH="1" flipV="1">
            <a:off x="3265088" y="2599134"/>
            <a:ext cx="437769" cy="475043"/>
          </a:xfrm>
          <a:prstGeom prst="straightConnector1">
            <a:avLst/>
          </a:prstGeom>
          <a:noFill/>
          <a:ln w="9525" cap="flat" cmpd="sng">
            <a:solidFill>
              <a:schemeClr val="accent4"/>
            </a:solidFill>
            <a:prstDash val="solid"/>
            <a:round/>
            <a:headEnd type="none" w="med" len="med"/>
            <a:tailEnd type="triangle" w="med" len="med"/>
          </a:ln>
        </p:spPr>
      </p:cxnSp>
      <p:sp>
        <p:nvSpPr>
          <p:cNvPr id="31" name="Google Shape;176;p26">
            <a:extLst>
              <a:ext uri="{FF2B5EF4-FFF2-40B4-BE49-F238E27FC236}">
                <a16:creationId xmlns:a16="http://schemas.microsoft.com/office/drawing/2014/main" id="{F47B7A54-07D1-855B-9290-B8438A64EF6E}"/>
              </a:ext>
            </a:extLst>
          </p:cNvPr>
          <p:cNvSpPr/>
          <p:nvPr/>
        </p:nvSpPr>
        <p:spPr>
          <a:xfrm>
            <a:off x="5597643" y="2768855"/>
            <a:ext cx="582306" cy="58315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6;p26">
            <a:extLst>
              <a:ext uri="{FF2B5EF4-FFF2-40B4-BE49-F238E27FC236}">
                <a16:creationId xmlns:a16="http://schemas.microsoft.com/office/drawing/2014/main" id="{B7F447DA-E142-B0B7-5244-A6C2EB4D4BC8}"/>
              </a:ext>
            </a:extLst>
          </p:cNvPr>
          <p:cNvSpPr/>
          <p:nvPr/>
        </p:nvSpPr>
        <p:spPr>
          <a:xfrm>
            <a:off x="5112003" y="2793418"/>
            <a:ext cx="582306" cy="58315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6;p26">
            <a:extLst>
              <a:ext uri="{FF2B5EF4-FFF2-40B4-BE49-F238E27FC236}">
                <a16:creationId xmlns:a16="http://schemas.microsoft.com/office/drawing/2014/main" id="{2941EC5E-6759-067C-4E7C-98B25A26855A}"/>
              </a:ext>
            </a:extLst>
          </p:cNvPr>
          <p:cNvSpPr/>
          <p:nvPr/>
        </p:nvSpPr>
        <p:spPr>
          <a:xfrm>
            <a:off x="5306490" y="2349806"/>
            <a:ext cx="582306" cy="58315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83;p26">
            <a:extLst>
              <a:ext uri="{FF2B5EF4-FFF2-40B4-BE49-F238E27FC236}">
                <a16:creationId xmlns:a16="http://schemas.microsoft.com/office/drawing/2014/main" id="{6656ED8E-FE9B-FA0B-5ABA-1008C22DDD4D}"/>
              </a:ext>
            </a:extLst>
          </p:cNvPr>
          <p:cNvCxnSpPr>
            <a:cxnSpLocks/>
          </p:cNvCxnSpPr>
          <p:nvPr/>
        </p:nvCxnSpPr>
        <p:spPr>
          <a:xfrm flipV="1">
            <a:off x="5607105" y="2641385"/>
            <a:ext cx="636199" cy="5629"/>
          </a:xfrm>
          <a:prstGeom prst="straightConnector1">
            <a:avLst/>
          </a:prstGeom>
          <a:noFill/>
          <a:ln w="9525" cap="flat" cmpd="sng">
            <a:solidFill>
              <a:schemeClr val="accent6"/>
            </a:solidFill>
            <a:prstDash val="solid"/>
            <a:round/>
            <a:headEnd type="none" w="med" len="med"/>
            <a:tailEnd type="triangle" w="med" len="med"/>
          </a:ln>
        </p:spPr>
      </p:cxnSp>
      <p:cxnSp>
        <p:nvCxnSpPr>
          <p:cNvPr id="17" name="Google Shape;181;p26">
            <a:extLst>
              <a:ext uri="{FF2B5EF4-FFF2-40B4-BE49-F238E27FC236}">
                <a16:creationId xmlns:a16="http://schemas.microsoft.com/office/drawing/2014/main" id="{4A548120-727E-B8A2-E4E7-BFCAAE13A8F9}"/>
              </a:ext>
            </a:extLst>
          </p:cNvPr>
          <p:cNvCxnSpPr>
            <a:cxnSpLocks/>
          </p:cNvCxnSpPr>
          <p:nvPr/>
        </p:nvCxnSpPr>
        <p:spPr>
          <a:xfrm>
            <a:off x="5888796" y="3084997"/>
            <a:ext cx="498384" cy="0"/>
          </a:xfrm>
          <a:prstGeom prst="straightConnector1">
            <a:avLst/>
          </a:prstGeom>
          <a:noFill/>
          <a:ln w="9525" cap="flat" cmpd="sng">
            <a:solidFill>
              <a:schemeClr val="accent6"/>
            </a:solidFill>
            <a:prstDash val="solid"/>
            <a:round/>
            <a:headEnd type="none" w="med" len="med"/>
            <a:tailEnd type="triangle" w="med" len="med"/>
          </a:ln>
        </p:spPr>
      </p:cxnSp>
      <p:cxnSp>
        <p:nvCxnSpPr>
          <p:cNvPr id="18" name="Google Shape;182;p26">
            <a:extLst>
              <a:ext uri="{FF2B5EF4-FFF2-40B4-BE49-F238E27FC236}">
                <a16:creationId xmlns:a16="http://schemas.microsoft.com/office/drawing/2014/main" id="{8D04B8A6-D516-7A22-D9FB-5DDDAA19B9B7}"/>
              </a:ext>
            </a:extLst>
          </p:cNvPr>
          <p:cNvCxnSpPr>
            <a:cxnSpLocks/>
          </p:cNvCxnSpPr>
          <p:nvPr/>
        </p:nvCxnSpPr>
        <p:spPr>
          <a:xfrm flipV="1">
            <a:off x="5403156" y="3016468"/>
            <a:ext cx="582306" cy="11802"/>
          </a:xfrm>
          <a:prstGeom prst="straightConnector1">
            <a:avLst/>
          </a:prstGeom>
          <a:noFill/>
          <a:ln w="9525" cap="flat" cmpd="sng">
            <a:solidFill>
              <a:schemeClr val="accent6"/>
            </a:solidFill>
            <a:prstDash val="solid"/>
            <a:round/>
            <a:headEnd type="none" w="med" len="med"/>
            <a:tailEnd type="triangle" w="med" len="med"/>
          </a:ln>
        </p:spPr>
      </p:cxnSp>
      <p:sp>
        <p:nvSpPr>
          <p:cNvPr id="43" name="TextBox 42">
            <a:extLst>
              <a:ext uri="{FF2B5EF4-FFF2-40B4-BE49-F238E27FC236}">
                <a16:creationId xmlns:a16="http://schemas.microsoft.com/office/drawing/2014/main" id="{0E04BD0D-B221-8911-D616-F246685765AB}"/>
              </a:ext>
            </a:extLst>
          </p:cNvPr>
          <p:cNvSpPr txBox="1"/>
          <p:nvPr/>
        </p:nvSpPr>
        <p:spPr>
          <a:xfrm>
            <a:off x="6209462" y="3642535"/>
            <a:ext cx="2134131" cy="215444"/>
          </a:xfrm>
          <a:prstGeom prst="rect">
            <a:avLst/>
          </a:prstGeom>
          <a:noFill/>
        </p:spPr>
        <p:txBody>
          <a:bodyPr wrap="square">
            <a:spAutoFit/>
          </a:bodyPr>
          <a:lstStyle/>
          <a:p>
            <a:pPr algn="ctr"/>
            <a:r>
              <a:rPr lang="en-US" sz="800" dirty="0" err="1"/>
              <a:t>Malinverno</a:t>
            </a:r>
            <a:r>
              <a:rPr lang="en-US" sz="800" dirty="0"/>
              <a:t> et al., </a:t>
            </a:r>
            <a:r>
              <a:rPr lang="en-US" sz="800" i="1" dirty="0"/>
              <a:t>Nature Materials</a:t>
            </a:r>
            <a:r>
              <a:rPr lang="en-US" sz="800" dirty="0"/>
              <a:t> 2017</a:t>
            </a:r>
          </a:p>
        </p:txBody>
      </p:sp>
    </p:spTree>
    <p:extLst>
      <p:ext uri="{BB962C8B-B14F-4D97-AF65-F5344CB8AC3E}">
        <p14:creationId xmlns:p14="http://schemas.microsoft.com/office/powerpoint/2010/main" val="1212949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5" name="Google Shape;119;p22">
            <a:extLst>
              <a:ext uri="{FF2B5EF4-FFF2-40B4-BE49-F238E27FC236}">
                <a16:creationId xmlns:a16="http://schemas.microsoft.com/office/drawing/2014/main" id="{9E2EAFF2-4F51-B9CA-F4A7-9797D9F59CE2}"/>
              </a:ext>
            </a:extLst>
          </p:cNvPr>
          <p:cNvSpPr txBox="1">
            <a:spLocks/>
          </p:cNvSpPr>
          <p:nvPr/>
        </p:nvSpPr>
        <p:spPr>
          <a:xfrm>
            <a:off x="311700" y="328907"/>
            <a:ext cx="8520600" cy="572700"/>
          </a:xfrm>
          <a:prstGeom prst="rect">
            <a:avLst/>
          </a:prstGeom>
        </p:spPr>
        <p:txBody>
          <a:bodyPr spcFirstLastPara="1" vert="horz" wrap="square" lIns="91425" tIns="91425" rIns="91425" bIns="91425" rtlCol="0" anchor="t" anchorCtr="0">
            <a:normAutofit/>
          </a:bodyPr>
          <a:lstStyle>
            <a:lvl1pPr lvl="0" algn="l" defTabSz="685800" rtl="0" eaLnBrk="1" latinLnBrk="0" hangingPunct="1">
              <a:lnSpc>
                <a:spcPct val="90000"/>
              </a:lnSpc>
              <a:spcBef>
                <a:spcPts val="0"/>
              </a:spcBef>
              <a:spcAft>
                <a:spcPts val="0"/>
              </a:spcAft>
              <a:buSzPts val="2800"/>
              <a:buNone/>
              <a:defRPr sz="33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r>
              <a:rPr lang="en-SG" sz="1600" b="1" dirty="0"/>
              <a:t>Do cells in invading spheroids migrate collectively?</a:t>
            </a:r>
          </a:p>
        </p:txBody>
      </p:sp>
      <p:sp>
        <p:nvSpPr>
          <p:cNvPr id="11" name="Google Shape;174;p26">
            <a:extLst>
              <a:ext uri="{FF2B5EF4-FFF2-40B4-BE49-F238E27FC236}">
                <a16:creationId xmlns:a16="http://schemas.microsoft.com/office/drawing/2014/main" id="{6F6EE41D-62BA-5830-74BF-3436AA62638D}"/>
              </a:ext>
            </a:extLst>
          </p:cNvPr>
          <p:cNvSpPr txBox="1">
            <a:spLocks noGrp="1"/>
          </p:cNvSpPr>
          <p:nvPr>
            <p:ph type="body" idx="1"/>
          </p:nvPr>
        </p:nvSpPr>
        <p:spPr>
          <a:xfrm>
            <a:off x="91687" y="901607"/>
            <a:ext cx="8960625" cy="4248748"/>
          </a:xfrm>
          <a:prstGeom prst="rect">
            <a:avLst/>
          </a:prstGeom>
        </p:spPr>
        <p:txBody>
          <a:bodyPr spcFirstLastPara="1" wrap="square" lIns="91425" tIns="91425" rIns="91425" bIns="91425" anchor="t" anchorCtr="0">
            <a:normAutofit/>
          </a:bodyPr>
          <a:lstStyle/>
          <a:p>
            <a:pPr marL="114300" lvl="0" indent="0" algn="ctr" rtl="0">
              <a:lnSpc>
                <a:spcPct val="150000"/>
              </a:lnSpc>
              <a:spcBef>
                <a:spcPts val="0"/>
              </a:spcBef>
              <a:spcAft>
                <a:spcPts val="0"/>
              </a:spcAft>
              <a:buSzPts val="1800"/>
              <a:buNone/>
            </a:pPr>
            <a:r>
              <a:rPr lang="en-US" sz="1400" dirty="0"/>
              <a:t>Cells in invading spheroids migrate collectively but undergo </a:t>
            </a:r>
            <a:r>
              <a:rPr lang="en-US" sz="1400" dirty="0" err="1"/>
              <a:t>neighbour</a:t>
            </a:r>
            <a:r>
              <a:rPr lang="en-US" sz="1400" dirty="0"/>
              <a:t> exchange.</a:t>
            </a:r>
          </a:p>
          <a:p>
            <a:pPr marL="114300" lvl="0" indent="0" algn="ctr" rtl="0">
              <a:lnSpc>
                <a:spcPct val="150000"/>
              </a:lnSpc>
              <a:spcBef>
                <a:spcPts val="0"/>
              </a:spcBef>
              <a:spcAft>
                <a:spcPts val="0"/>
              </a:spcAft>
              <a:buSzPts val="1800"/>
              <a:buNone/>
            </a:pPr>
            <a:endParaRPr lang="en-US" sz="1400" dirty="0"/>
          </a:p>
          <a:p>
            <a:pPr marL="114300" lvl="0" indent="0" algn="ctr" rtl="0">
              <a:lnSpc>
                <a:spcPct val="150000"/>
              </a:lnSpc>
              <a:spcBef>
                <a:spcPts val="0"/>
              </a:spcBef>
              <a:spcAft>
                <a:spcPts val="0"/>
              </a:spcAft>
              <a:buSzPts val="1800"/>
              <a:buNone/>
            </a:pPr>
            <a:r>
              <a:rPr lang="en-US" sz="1400" dirty="0" err="1"/>
              <a:t>Neighbour</a:t>
            </a:r>
            <a:r>
              <a:rPr lang="en-US" sz="1400" dirty="0"/>
              <a:t> exchange results from a topology change that occurs with the </a:t>
            </a:r>
            <a:r>
              <a:rPr lang="en-US" sz="1400" dirty="0" err="1"/>
              <a:t>remodelling</a:t>
            </a:r>
            <a:r>
              <a:rPr lang="en-US" sz="1400" dirty="0"/>
              <a:t> of cell-cell contacts.</a:t>
            </a:r>
          </a:p>
        </p:txBody>
      </p:sp>
      <p:sp>
        <p:nvSpPr>
          <p:cNvPr id="24" name="Google Shape;176;p26">
            <a:extLst>
              <a:ext uri="{FF2B5EF4-FFF2-40B4-BE49-F238E27FC236}">
                <a16:creationId xmlns:a16="http://schemas.microsoft.com/office/drawing/2014/main" id="{568A9F78-C73D-C84F-932C-62138CFC1A40}"/>
              </a:ext>
            </a:extLst>
          </p:cNvPr>
          <p:cNvSpPr/>
          <p:nvPr/>
        </p:nvSpPr>
        <p:spPr>
          <a:xfrm>
            <a:off x="2459183" y="2984993"/>
            <a:ext cx="582306" cy="58315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 name="Google Shape;179;p26">
            <a:extLst>
              <a:ext uri="{FF2B5EF4-FFF2-40B4-BE49-F238E27FC236}">
                <a16:creationId xmlns:a16="http://schemas.microsoft.com/office/drawing/2014/main" id="{D51E1746-D881-D902-5FAA-B9DEE61F9697}"/>
              </a:ext>
            </a:extLst>
          </p:cNvPr>
          <p:cNvCxnSpPr>
            <a:cxnSpLocks/>
          </p:cNvCxnSpPr>
          <p:nvPr/>
        </p:nvCxnSpPr>
        <p:spPr>
          <a:xfrm>
            <a:off x="2795919" y="3262284"/>
            <a:ext cx="491141" cy="0"/>
          </a:xfrm>
          <a:prstGeom prst="straightConnector1">
            <a:avLst/>
          </a:prstGeom>
          <a:noFill/>
          <a:ln w="9525" cap="flat" cmpd="sng">
            <a:solidFill>
              <a:schemeClr val="accent4"/>
            </a:solidFill>
            <a:prstDash val="solid"/>
            <a:round/>
            <a:headEnd type="none" w="med" len="med"/>
            <a:tailEnd type="triangle" w="med" len="med"/>
          </a:ln>
        </p:spPr>
      </p:cxnSp>
      <p:sp>
        <p:nvSpPr>
          <p:cNvPr id="25" name="Google Shape;176;p26">
            <a:extLst>
              <a:ext uri="{FF2B5EF4-FFF2-40B4-BE49-F238E27FC236}">
                <a16:creationId xmlns:a16="http://schemas.microsoft.com/office/drawing/2014/main" id="{653D1697-771C-5901-1EC9-862C2BB7B38E}"/>
              </a:ext>
            </a:extLst>
          </p:cNvPr>
          <p:cNvSpPr/>
          <p:nvPr/>
        </p:nvSpPr>
        <p:spPr>
          <a:xfrm>
            <a:off x="2704754" y="3417248"/>
            <a:ext cx="582306" cy="58315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Google Shape;177;p26">
            <a:extLst>
              <a:ext uri="{FF2B5EF4-FFF2-40B4-BE49-F238E27FC236}">
                <a16:creationId xmlns:a16="http://schemas.microsoft.com/office/drawing/2014/main" id="{6224221A-8FA4-AFEB-F559-CF611EA4AEF2}"/>
              </a:ext>
            </a:extLst>
          </p:cNvPr>
          <p:cNvCxnSpPr>
            <a:cxnSpLocks/>
          </p:cNvCxnSpPr>
          <p:nvPr/>
        </p:nvCxnSpPr>
        <p:spPr>
          <a:xfrm>
            <a:off x="2970732" y="3736726"/>
            <a:ext cx="577118" cy="0"/>
          </a:xfrm>
          <a:prstGeom prst="straightConnector1">
            <a:avLst/>
          </a:prstGeom>
          <a:noFill/>
          <a:ln w="9525" cap="flat" cmpd="sng">
            <a:solidFill>
              <a:schemeClr val="accent4"/>
            </a:solidFill>
            <a:prstDash val="solid"/>
            <a:round/>
            <a:headEnd type="none" w="med" len="med"/>
            <a:tailEnd type="triangle" w="med" len="med"/>
          </a:ln>
        </p:spPr>
      </p:cxnSp>
      <p:sp>
        <p:nvSpPr>
          <p:cNvPr id="26" name="Google Shape;176;p26">
            <a:extLst>
              <a:ext uri="{FF2B5EF4-FFF2-40B4-BE49-F238E27FC236}">
                <a16:creationId xmlns:a16="http://schemas.microsoft.com/office/drawing/2014/main" id="{B3A87888-75F9-FB75-DE28-2807DAF21D28}"/>
              </a:ext>
            </a:extLst>
          </p:cNvPr>
          <p:cNvSpPr/>
          <p:nvPr/>
        </p:nvSpPr>
        <p:spPr>
          <a:xfrm>
            <a:off x="2213613" y="3410725"/>
            <a:ext cx="582306" cy="58315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178;p26">
            <a:extLst>
              <a:ext uri="{FF2B5EF4-FFF2-40B4-BE49-F238E27FC236}">
                <a16:creationId xmlns:a16="http://schemas.microsoft.com/office/drawing/2014/main" id="{7DC7F025-C576-5BA2-6E5A-7DF70B31D175}"/>
              </a:ext>
            </a:extLst>
          </p:cNvPr>
          <p:cNvCxnSpPr>
            <a:cxnSpLocks/>
          </p:cNvCxnSpPr>
          <p:nvPr/>
        </p:nvCxnSpPr>
        <p:spPr>
          <a:xfrm>
            <a:off x="2476569" y="3636412"/>
            <a:ext cx="564920" cy="0"/>
          </a:xfrm>
          <a:prstGeom prst="straightConnector1">
            <a:avLst/>
          </a:prstGeom>
          <a:noFill/>
          <a:ln w="9525" cap="flat" cmpd="sng">
            <a:solidFill>
              <a:schemeClr val="accent4"/>
            </a:solidFill>
            <a:prstDash val="solid"/>
            <a:round/>
            <a:headEnd type="none" w="med" len="med"/>
            <a:tailEnd type="triangle" w="med" len="med"/>
          </a:ln>
        </p:spPr>
      </p:cxnSp>
      <p:sp>
        <p:nvSpPr>
          <p:cNvPr id="20" name="Arc 19">
            <a:extLst>
              <a:ext uri="{FF2B5EF4-FFF2-40B4-BE49-F238E27FC236}">
                <a16:creationId xmlns:a16="http://schemas.microsoft.com/office/drawing/2014/main" id="{765809CF-2D3C-A3DE-0E87-CC7C77C5C960}"/>
              </a:ext>
            </a:extLst>
          </p:cNvPr>
          <p:cNvSpPr/>
          <p:nvPr/>
        </p:nvSpPr>
        <p:spPr>
          <a:xfrm rot="4362067">
            <a:off x="2560295" y="3804528"/>
            <a:ext cx="397467" cy="475214"/>
          </a:xfrm>
          <a:prstGeom prst="arc">
            <a:avLst>
              <a:gd name="adj1" fmla="val 14867319"/>
              <a:gd name="adj2" fmla="val 6319478"/>
            </a:avLst>
          </a:prstGeom>
          <a:noFill/>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5D278044-4E4D-F2C1-8D70-C41BDBF415A9}"/>
              </a:ext>
            </a:extLst>
          </p:cNvPr>
          <p:cNvSpPr/>
          <p:nvPr/>
        </p:nvSpPr>
        <p:spPr>
          <a:xfrm rot="7582329">
            <a:off x="2014878" y="3429028"/>
            <a:ext cx="397467" cy="475214"/>
          </a:xfrm>
          <a:prstGeom prst="arc">
            <a:avLst>
              <a:gd name="adj1" fmla="val 14867319"/>
              <a:gd name="adj2" fmla="val 6319478"/>
            </a:avLst>
          </a:prstGeom>
          <a:noFill/>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22EBED8A-80B6-F747-CDFE-902AB43DE8F5}"/>
              </a:ext>
            </a:extLst>
          </p:cNvPr>
          <p:cNvSpPr/>
          <p:nvPr/>
        </p:nvSpPr>
        <p:spPr>
          <a:xfrm rot="15362419">
            <a:off x="2769279" y="2852704"/>
            <a:ext cx="397467" cy="475214"/>
          </a:xfrm>
          <a:prstGeom prst="arc">
            <a:avLst>
              <a:gd name="adj1" fmla="val 14867319"/>
              <a:gd name="adj2" fmla="val 6319478"/>
            </a:avLst>
          </a:prstGeom>
          <a:noFill/>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06FD781-8F5A-BA76-D29E-DBB875DD2715}"/>
              </a:ext>
            </a:extLst>
          </p:cNvPr>
          <p:cNvSpPr txBox="1"/>
          <p:nvPr/>
        </p:nvSpPr>
        <p:spPr>
          <a:xfrm>
            <a:off x="4614224" y="4467887"/>
            <a:ext cx="3090954" cy="215444"/>
          </a:xfrm>
          <a:prstGeom prst="rect">
            <a:avLst/>
          </a:prstGeom>
          <a:noFill/>
        </p:spPr>
        <p:txBody>
          <a:bodyPr wrap="square">
            <a:spAutoFit/>
          </a:bodyPr>
          <a:lstStyle/>
          <a:p>
            <a:pPr algn="ctr"/>
            <a:r>
              <a:rPr lang="en-US" sz="800" dirty="0" err="1"/>
              <a:t>Rauzi</a:t>
            </a:r>
            <a:r>
              <a:rPr lang="en-US" sz="800" dirty="0"/>
              <a:t>, </a:t>
            </a:r>
            <a:r>
              <a:rPr lang="en-US" sz="800" i="1" dirty="0"/>
              <a:t>Phil Transactions B </a:t>
            </a:r>
            <a:r>
              <a:rPr lang="en-US" sz="800" dirty="0"/>
              <a:t>2020</a:t>
            </a:r>
          </a:p>
        </p:txBody>
      </p:sp>
      <p:pic>
        <p:nvPicPr>
          <p:cNvPr id="29" name="Picture 28">
            <a:extLst>
              <a:ext uri="{FF2B5EF4-FFF2-40B4-BE49-F238E27FC236}">
                <a16:creationId xmlns:a16="http://schemas.microsoft.com/office/drawing/2014/main" id="{CB5AED5A-AB77-F3EF-4A78-99F31EA45F91}"/>
              </a:ext>
            </a:extLst>
          </p:cNvPr>
          <p:cNvPicPr>
            <a:picLocks noChangeAspect="1"/>
          </p:cNvPicPr>
          <p:nvPr/>
        </p:nvPicPr>
        <p:blipFill>
          <a:blip r:embed="rId3"/>
          <a:stretch>
            <a:fillRect/>
          </a:stretch>
        </p:blipFill>
        <p:spPr>
          <a:xfrm>
            <a:off x="4593678" y="2704551"/>
            <a:ext cx="3111500" cy="1727200"/>
          </a:xfrm>
          <a:prstGeom prst="rect">
            <a:avLst/>
          </a:prstGeom>
        </p:spPr>
      </p:pic>
    </p:spTree>
    <p:extLst>
      <p:ext uri="{BB962C8B-B14F-4D97-AF65-F5344CB8AC3E}">
        <p14:creationId xmlns:p14="http://schemas.microsoft.com/office/powerpoint/2010/main" val="320715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B465B-5F86-7F1B-6E00-DB044198AA99}"/>
              </a:ext>
            </a:extLst>
          </p:cNvPr>
          <p:cNvSpPr>
            <a:spLocks noGrp="1"/>
          </p:cNvSpPr>
          <p:nvPr>
            <p:ph type="title"/>
          </p:nvPr>
        </p:nvSpPr>
        <p:spPr/>
        <p:txBody>
          <a:bodyPr>
            <a:normAutofit/>
          </a:bodyPr>
          <a:lstStyle/>
          <a:p>
            <a:pPr algn="ctr"/>
            <a:r>
              <a:rPr lang="en-US" sz="1600" b="1" dirty="0"/>
              <a:t>Conclusion</a:t>
            </a:r>
          </a:p>
        </p:txBody>
      </p:sp>
      <p:sp>
        <p:nvSpPr>
          <p:cNvPr id="3" name="Text Placeholder 2">
            <a:extLst>
              <a:ext uri="{FF2B5EF4-FFF2-40B4-BE49-F238E27FC236}">
                <a16:creationId xmlns:a16="http://schemas.microsoft.com/office/drawing/2014/main" id="{6155C2C5-B447-7657-0542-E6651B066CB4}"/>
              </a:ext>
            </a:extLst>
          </p:cNvPr>
          <p:cNvSpPr>
            <a:spLocks noGrp="1"/>
          </p:cNvSpPr>
          <p:nvPr>
            <p:ph type="body" idx="1"/>
          </p:nvPr>
        </p:nvSpPr>
        <p:spPr/>
        <p:txBody>
          <a:bodyPr>
            <a:normAutofit/>
          </a:bodyPr>
          <a:lstStyle/>
          <a:p>
            <a:pPr algn="ctr">
              <a:lnSpc>
                <a:spcPct val="150000"/>
              </a:lnSpc>
              <a:buFont typeface="Arial" panose="020B0604020202020204" pitchFamily="34" charset="0"/>
              <a:buChar char="•"/>
            </a:pPr>
            <a:r>
              <a:rPr lang="en-US" sz="1400" dirty="0"/>
              <a:t>In invading spheroids, single cell directed migration is observed</a:t>
            </a:r>
          </a:p>
          <a:p>
            <a:pPr algn="ctr">
              <a:lnSpc>
                <a:spcPct val="150000"/>
              </a:lnSpc>
              <a:buFont typeface="Arial" panose="020B0604020202020204" pitchFamily="34" charset="0"/>
              <a:buChar char="•"/>
            </a:pPr>
            <a:endParaRPr lang="en-US" sz="1400" dirty="0"/>
          </a:p>
          <a:p>
            <a:pPr algn="ctr">
              <a:lnSpc>
                <a:spcPct val="150000"/>
              </a:lnSpc>
              <a:buFont typeface="Arial" panose="020B0604020202020204" pitchFamily="34" charset="0"/>
              <a:buChar char="•"/>
            </a:pPr>
            <a:r>
              <a:rPr lang="en-US" sz="1400" dirty="0"/>
              <a:t>Collective cell migration is not observed in invading spheroids, but this could be due to </a:t>
            </a:r>
            <a:r>
              <a:rPr lang="en-US" sz="1400" dirty="0" err="1"/>
              <a:t>neighbour</a:t>
            </a:r>
            <a:r>
              <a:rPr lang="en-US" sz="1400" dirty="0"/>
              <a:t> exchange</a:t>
            </a:r>
          </a:p>
          <a:p>
            <a:pPr algn="ctr">
              <a:lnSpc>
                <a:spcPct val="150000"/>
              </a:lnSpc>
              <a:buFont typeface="Arial" panose="020B0604020202020204" pitchFamily="34" charset="0"/>
              <a:buChar char="•"/>
            </a:pPr>
            <a:endParaRPr lang="en-US" sz="1400" dirty="0"/>
          </a:p>
          <a:p>
            <a:pPr algn="ctr">
              <a:lnSpc>
                <a:spcPct val="150000"/>
              </a:lnSpc>
              <a:buFont typeface="Arial" panose="020B0604020202020204" pitchFamily="34" charset="0"/>
              <a:buChar char="•"/>
            </a:pPr>
            <a:r>
              <a:rPr lang="en-US" sz="1400" dirty="0"/>
              <a:t>Regional differences in cell migration indicate that the bottom of spheroids undergo invasive spreading</a:t>
            </a:r>
          </a:p>
        </p:txBody>
      </p:sp>
    </p:spTree>
    <p:extLst>
      <p:ext uri="{BB962C8B-B14F-4D97-AF65-F5344CB8AC3E}">
        <p14:creationId xmlns:p14="http://schemas.microsoft.com/office/powerpoint/2010/main" val="601345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a:spLocks noGrp="1"/>
          </p:cNvSpPr>
          <p:nvPr>
            <p:ph type="title"/>
          </p:nvPr>
        </p:nvSpPr>
        <p:spPr>
          <a:xfrm>
            <a:off x="311700" y="347783"/>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b="1" dirty="0"/>
              <a:t>Future Work</a:t>
            </a:r>
            <a:endParaRPr sz="1600" b="1" dirty="0"/>
          </a:p>
        </p:txBody>
      </p:sp>
      <p:sp>
        <p:nvSpPr>
          <p:cNvPr id="250" name="Google Shape;250;p33"/>
          <p:cNvSpPr txBox="1">
            <a:spLocks noGrp="1"/>
          </p:cNvSpPr>
          <p:nvPr>
            <p:ph type="body" idx="1"/>
          </p:nvPr>
        </p:nvSpPr>
        <p:spPr>
          <a:xfrm>
            <a:off x="311700" y="820716"/>
            <a:ext cx="8520600" cy="3416400"/>
          </a:xfrm>
          <a:prstGeom prst="rect">
            <a:avLst/>
          </a:prstGeom>
        </p:spPr>
        <p:txBody>
          <a:bodyPr spcFirstLastPara="1" wrap="square" lIns="91425" tIns="91425" rIns="91425" bIns="91425" anchor="t" anchorCtr="0">
            <a:normAutofit/>
          </a:bodyPr>
          <a:lstStyle/>
          <a:p>
            <a:pPr marL="114300" lvl="0" indent="0" algn="ctr" rtl="0">
              <a:spcBef>
                <a:spcPts val="0"/>
              </a:spcBef>
              <a:spcAft>
                <a:spcPts val="0"/>
              </a:spcAft>
              <a:buSzPts val="1800"/>
              <a:buNone/>
            </a:pPr>
            <a:r>
              <a:rPr lang="en" sz="1400" dirty="0"/>
              <a:t>Does cell number affect spheroid invasion?</a:t>
            </a:r>
            <a:endParaRPr sz="1400" dirty="0"/>
          </a:p>
        </p:txBody>
      </p:sp>
      <p:pic>
        <p:nvPicPr>
          <p:cNvPr id="2" name="Picture 1">
            <a:extLst>
              <a:ext uri="{FF2B5EF4-FFF2-40B4-BE49-F238E27FC236}">
                <a16:creationId xmlns:a16="http://schemas.microsoft.com/office/drawing/2014/main" id="{7E7DBCE2-F88A-D3B2-4AE1-A3D6602AC9C8}"/>
              </a:ext>
            </a:extLst>
          </p:cNvPr>
          <p:cNvPicPr>
            <a:picLocks noChangeAspect="1"/>
          </p:cNvPicPr>
          <p:nvPr/>
        </p:nvPicPr>
        <p:blipFill>
          <a:blip r:embed="rId3"/>
          <a:stretch>
            <a:fillRect/>
          </a:stretch>
        </p:blipFill>
        <p:spPr>
          <a:xfrm>
            <a:off x="4983490" y="2486081"/>
            <a:ext cx="2317921" cy="2223968"/>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ECE0B7D3-9FF9-0F7D-2ECD-7CF0FBAA8D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56" t="7183" r="950" b="1752"/>
          <a:stretch/>
        </p:blipFill>
        <p:spPr>
          <a:xfrm>
            <a:off x="1660095" y="2500847"/>
            <a:ext cx="2230567" cy="2194435"/>
          </a:xfrm>
          <a:prstGeom prst="rect">
            <a:avLst/>
          </a:prstGeom>
        </p:spPr>
      </p:pic>
      <p:sp>
        <p:nvSpPr>
          <p:cNvPr id="5" name="Google Shape;76;p17">
            <a:extLst>
              <a:ext uri="{FF2B5EF4-FFF2-40B4-BE49-F238E27FC236}">
                <a16:creationId xmlns:a16="http://schemas.microsoft.com/office/drawing/2014/main" id="{4549D992-0BD0-5B6F-5908-C7C0D9087074}"/>
              </a:ext>
            </a:extLst>
          </p:cNvPr>
          <p:cNvSpPr/>
          <p:nvPr/>
        </p:nvSpPr>
        <p:spPr>
          <a:xfrm>
            <a:off x="233960" y="1460433"/>
            <a:ext cx="1617600" cy="572701"/>
          </a:xfrm>
          <a:prstGeom prst="flowChartInputOutpu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bg1"/>
                </a:solidFill>
              </a:rPr>
              <a:t>GFP images</a:t>
            </a:r>
            <a:endParaRPr sz="1000" dirty="0">
              <a:solidFill>
                <a:schemeClr val="bg1"/>
              </a:solidFill>
            </a:endParaRPr>
          </a:p>
        </p:txBody>
      </p:sp>
      <p:sp>
        <p:nvSpPr>
          <p:cNvPr id="6" name="Google Shape;77;p17">
            <a:extLst>
              <a:ext uri="{FF2B5EF4-FFF2-40B4-BE49-F238E27FC236}">
                <a16:creationId xmlns:a16="http://schemas.microsoft.com/office/drawing/2014/main" id="{8AB728EA-4DA0-EAE3-555D-B1FF8E12670B}"/>
              </a:ext>
            </a:extLst>
          </p:cNvPr>
          <p:cNvSpPr/>
          <p:nvPr/>
        </p:nvSpPr>
        <p:spPr>
          <a:xfrm>
            <a:off x="2108971" y="1364552"/>
            <a:ext cx="1332816" cy="763127"/>
          </a:xfrm>
          <a:prstGeom prst="flowChartAlternateProcess">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bg1"/>
                </a:solidFill>
              </a:rPr>
              <a:t>Cell segmentation using </a:t>
            </a:r>
            <a:r>
              <a:rPr lang="en" sz="1000" i="1" dirty="0" err="1">
                <a:solidFill>
                  <a:schemeClr val="bg1"/>
                </a:solidFill>
              </a:rPr>
              <a:t>StarDist</a:t>
            </a:r>
            <a:endParaRPr sz="1000" dirty="0">
              <a:solidFill>
                <a:schemeClr val="bg1"/>
              </a:solidFill>
            </a:endParaRPr>
          </a:p>
        </p:txBody>
      </p:sp>
      <p:sp>
        <p:nvSpPr>
          <p:cNvPr id="7" name="Google Shape;78;p17">
            <a:extLst>
              <a:ext uri="{FF2B5EF4-FFF2-40B4-BE49-F238E27FC236}">
                <a16:creationId xmlns:a16="http://schemas.microsoft.com/office/drawing/2014/main" id="{46A3B636-0A03-1FA9-0327-2E83B1B6C685}"/>
              </a:ext>
            </a:extLst>
          </p:cNvPr>
          <p:cNvSpPr/>
          <p:nvPr/>
        </p:nvSpPr>
        <p:spPr>
          <a:xfrm>
            <a:off x="5476043" y="1361290"/>
            <a:ext cx="1332816" cy="763128"/>
          </a:xfrm>
          <a:prstGeom prst="flowChartAlternateProcess">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bg1"/>
                </a:solidFill>
              </a:rPr>
              <a:t>Identification of cancer spheroids and cell counting using </a:t>
            </a:r>
            <a:r>
              <a:rPr lang="en" sz="1000" i="1" dirty="0" err="1">
                <a:solidFill>
                  <a:schemeClr val="bg1"/>
                </a:solidFill>
              </a:rPr>
              <a:t>Imaris</a:t>
            </a:r>
            <a:endParaRPr sz="1000" i="1" dirty="0">
              <a:solidFill>
                <a:schemeClr val="bg1"/>
              </a:solidFill>
            </a:endParaRPr>
          </a:p>
        </p:txBody>
      </p:sp>
      <p:sp>
        <p:nvSpPr>
          <p:cNvPr id="8" name="Google Shape;79;p17">
            <a:extLst>
              <a:ext uri="{FF2B5EF4-FFF2-40B4-BE49-F238E27FC236}">
                <a16:creationId xmlns:a16="http://schemas.microsoft.com/office/drawing/2014/main" id="{7D825406-49C7-EEDC-FCA4-1CE8EAA97948}"/>
              </a:ext>
            </a:extLst>
          </p:cNvPr>
          <p:cNvSpPr/>
          <p:nvPr/>
        </p:nvSpPr>
        <p:spPr>
          <a:xfrm>
            <a:off x="3699198" y="1459765"/>
            <a:ext cx="1617600" cy="572701"/>
          </a:xfrm>
          <a:prstGeom prst="flowChartInputOutpu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bg1"/>
                </a:solidFill>
              </a:rPr>
              <a:t>GFP images and their labels</a:t>
            </a:r>
            <a:endParaRPr sz="1000" dirty="0">
              <a:solidFill>
                <a:schemeClr val="bg1"/>
              </a:solidFill>
            </a:endParaRPr>
          </a:p>
        </p:txBody>
      </p:sp>
      <p:sp>
        <p:nvSpPr>
          <p:cNvPr id="9" name="Google Shape;80;p17">
            <a:extLst>
              <a:ext uri="{FF2B5EF4-FFF2-40B4-BE49-F238E27FC236}">
                <a16:creationId xmlns:a16="http://schemas.microsoft.com/office/drawing/2014/main" id="{5B8D5E0A-7201-D39E-2DFF-67B80650CA8A}"/>
              </a:ext>
            </a:extLst>
          </p:cNvPr>
          <p:cNvSpPr/>
          <p:nvPr/>
        </p:nvSpPr>
        <p:spPr>
          <a:xfrm>
            <a:off x="7113514" y="1456504"/>
            <a:ext cx="1796526" cy="572700"/>
          </a:xfrm>
          <a:prstGeom prst="flowChartTerminator">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bg1"/>
                </a:solidFill>
              </a:rPr>
              <a:t>Investigate relationship between cell number and invasion efficiency</a:t>
            </a:r>
            <a:endParaRPr sz="1000" dirty="0">
              <a:solidFill>
                <a:schemeClr val="bg1"/>
              </a:solidFill>
            </a:endParaRPr>
          </a:p>
        </p:txBody>
      </p:sp>
      <p:cxnSp>
        <p:nvCxnSpPr>
          <p:cNvPr id="10" name="Google Shape;81;p17">
            <a:extLst>
              <a:ext uri="{FF2B5EF4-FFF2-40B4-BE49-F238E27FC236}">
                <a16:creationId xmlns:a16="http://schemas.microsoft.com/office/drawing/2014/main" id="{6F06A895-83A8-70B7-E802-EEAC803F07D4}"/>
              </a:ext>
            </a:extLst>
          </p:cNvPr>
          <p:cNvCxnSpPr>
            <a:cxnSpLocks/>
            <a:stCxn id="5" idx="5"/>
            <a:endCxn id="6" idx="1"/>
          </p:cNvCxnSpPr>
          <p:nvPr/>
        </p:nvCxnSpPr>
        <p:spPr>
          <a:xfrm flipV="1">
            <a:off x="1689800" y="1746116"/>
            <a:ext cx="419171" cy="668"/>
          </a:xfrm>
          <a:prstGeom prst="straightConnector1">
            <a:avLst/>
          </a:prstGeom>
          <a:noFill/>
          <a:ln w="9525" cap="flat" cmpd="sng">
            <a:solidFill>
              <a:schemeClr val="tx2"/>
            </a:solidFill>
            <a:prstDash val="solid"/>
            <a:round/>
            <a:headEnd type="none" w="med" len="med"/>
            <a:tailEnd type="triangle" w="med" len="med"/>
          </a:ln>
        </p:spPr>
      </p:cxnSp>
      <p:cxnSp>
        <p:nvCxnSpPr>
          <p:cNvPr id="11" name="Google Shape;82;p17">
            <a:extLst>
              <a:ext uri="{FF2B5EF4-FFF2-40B4-BE49-F238E27FC236}">
                <a16:creationId xmlns:a16="http://schemas.microsoft.com/office/drawing/2014/main" id="{45704AD6-E9D7-EDCC-D4C4-AA4C46E112FF}"/>
              </a:ext>
            </a:extLst>
          </p:cNvPr>
          <p:cNvCxnSpPr>
            <a:cxnSpLocks/>
            <a:stCxn id="6" idx="3"/>
            <a:endCxn id="8" idx="2"/>
          </p:cNvCxnSpPr>
          <p:nvPr/>
        </p:nvCxnSpPr>
        <p:spPr>
          <a:xfrm>
            <a:off x="3441787" y="1746116"/>
            <a:ext cx="419171" cy="0"/>
          </a:xfrm>
          <a:prstGeom prst="straightConnector1">
            <a:avLst/>
          </a:prstGeom>
          <a:noFill/>
          <a:ln w="9525" cap="flat" cmpd="sng">
            <a:solidFill>
              <a:schemeClr val="tx2"/>
            </a:solidFill>
            <a:prstDash val="solid"/>
            <a:round/>
            <a:headEnd type="none" w="med" len="med"/>
            <a:tailEnd type="triangle" w="med" len="med"/>
          </a:ln>
        </p:spPr>
      </p:cxnSp>
      <p:cxnSp>
        <p:nvCxnSpPr>
          <p:cNvPr id="12" name="Google Shape;83;p17">
            <a:extLst>
              <a:ext uri="{FF2B5EF4-FFF2-40B4-BE49-F238E27FC236}">
                <a16:creationId xmlns:a16="http://schemas.microsoft.com/office/drawing/2014/main" id="{F295C466-FAC6-A802-E034-0683F8BF9DD5}"/>
              </a:ext>
            </a:extLst>
          </p:cNvPr>
          <p:cNvCxnSpPr>
            <a:cxnSpLocks/>
            <a:stCxn id="8" idx="5"/>
            <a:endCxn id="7" idx="1"/>
          </p:cNvCxnSpPr>
          <p:nvPr/>
        </p:nvCxnSpPr>
        <p:spPr>
          <a:xfrm flipV="1">
            <a:off x="5155038" y="1742854"/>
            <a:ext cx="321005" cy="3262"/>
          </a:xfrm>
          <a:prstGeom prst="straightConnector1">
            <a:avLst/>
          </a:prstGeom>
          <a:noFill/>
          <a:ln w="9525" cap="flat" cmpd="sng">
            <a:solidFill>
              <a:schemeClr val="tx2"/>
            </a:solidFill>
            <a:prstDash val="solid"/>
            <a:round/>
            <a:headEnd type="none" w="med" len="med"/>
            <a:tailEnd type="triangle" w="med" len="med"/>
          </a:ln>
        </p:spPr>
      </p:cxnSp>
      <p:cxnSp>
        <p:nvCxnSpPr>
          <p:cNvPr id="13" name="Google Shape;84;p17">
            <a:extLst>
              <a:ext uri="{FF2B5EF4-FFF2-40B4-BE49-F238E27FC236}">
                <a16:creationId xmlns:a16="http://schemas.microsoft.com/office/drawing/2014/main" id="{54FF256D-5FCF-3499-C1DB-37AD05F3A3EB}"/>
              </a:ext>
            </a:extLst>
          </p:cNvPr>
          <p:cNvCxnSpPr>
            <a:cxnSpLocks/>
            <a:stCxn id="7" idx="3"/>
            <a:endCxn id="9" idx="1"/>
          </p:cNvCxnSpPr>
          <p:nvPr/>
        </p:nvCxnSpPr>
        <p:spPr>
          <a:xfrm>
            <a:off x="6808859" y="1742854"/>
            <a:ext cx="304655" cy="0"/>
          </a:xfrm>
          <a:prstGeom prst="straightConnector1">
            <a:avLst/>
          </a:prstGeom>
          <a:noFill/>
          <a:ln w="9525" cap="flat" cmpd="sng">
            <a:solidFill>
              <a:schemeClr val="tx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7C9A-CD3D-52F1-1398-9864DE29B3BD}"/>
              </a:ext>
            </a:extLst>
          </p:cNvPr>
          <p:cNvSpPr>
            <a:spLocks noGrp="1"/>
          </p:cNvSpPr>
          <p:nvPr>
            <p:ph type="title"/>
          </p:nvPr>
        </p:nvSpPr>
        <p:spPr/>
        <p:txBody>
          <a:bodyPr>
            <a:normAutofit/>
          </a:bodyPr>
          <a:lstStyle/>
          <a:p>
            <a:pPr algn="ctr"/>
            <a:r>
              <a:rPr lang="en-US" sz="1600" b="1" dirty="0"/>
              <a:t>Acknowledgements</a:t>
            </a:r>
          </a:p>
        </p:txBody>
      </p:sp>
      <p:sp>
        <p:nvSpPr>
          <p:cNvPr id="3" name="Text Placeholder 2">
            <a:extLst>
              <a:ext uri="{FF2B5EF4-FFF2-40B4-BE49-F238E27FC236}">
                <a16:creationId xmlns:a16="http://schemas.microsoft.com/office/drawing/2014/main" id="{99C7A274-4240-B984-09E0-31E49635B7D0}"/>
              </a:ext>
            </a:extLst>
          </p:cNvPr>
          <p:cNvSpPr>
            <a:spLocks noGrp="1"/>
          </p:cNvSpPr>
          <p:nvPr>
            <p:ph type="body" idx="1"/>
          </p:nvPr>
        </p:nvSpPr>
        <p:spPr>
          <a:xfrm>
            <a:off x="828019" y="1216769"/>
            <a:ext cx="7487962" cy="3416400"/>
          </a:xfrm>
        </p:spPr>
        <p:txBody>
          <a:bodyPr>
            <a:normAutofit/>
          </a:bodyPr>
          <a:lstStyle/>
          <a:p>
            <a:pPr>
              <a:lnSpc>
                <a:spcPct val="150000"/>
              </a:lnSpc>
              <a:buFont typeface="Arial" panose="020B0604020202020204" pitchFamily="34" charset="0"/>
              <a:buChar char="•"/>
            </a:pPr>
            <a:r>
              <a:rPr lang="en-US" sz="1400" dirty="0"/>
              <a:t>Prof Low Boon </a:t>
            </a:r>
            <a:r>
              <a:rPr lang="en-US" sz="1400" dirty="0" err="1"/>
              <a:t>Chuan</a:t>
            </a:r>
            <a:r>
              <a:rPr lang="en-US" sz="1400" dirty="0"/>
              <a:t> and his lab</a:t>
            </a:r>
          </a:p>
          <a:p>
            <a:pPr marL="114300" indent="0">
              <a:lnSpc>
                <a:spcPct val="150000"/>
              </a:lnSpc>
              <a:buNone/>
            </a:pPr>
            <a:endParaRPr lang="en-US" sz="1400" dirty="0"/>
          </a:p>
          <a:p>
            <a:pPr>
              <a:lnSpc>
                <a:spcPct val="150000"/>
              </a:lnSpc>
              <a:buFont typeface="Arial" panose="020B0604020202020204" pitchFamily="34" charset="0"/>
              <a:buChar char="•"/>
            </a:pPr>
            <a:r>
              <a:rPr lang="en-US" sz="1400" dirty="0"/>
              <a:t>Celestine and Daniella</a:t>
            </a:r>
          </a:p>
          <a:p>
            <a:pPr>
              <a:lnSpc>
                <a:spcPct val="150000"/>
              </a:lnSpc>
              <a:buFont typeface="Arial" panose="020B0604020202020204" pitchFamily="34" charset="0"/>
              <a:buChar char="•"/>
            </a:pPr>
            <a:endParaRPr lang="en-US" sz="1400" dirty="0"/>
          </a:p>
          <a:p>
            <a:pPr>
              <a:lnSpc>
                <a:spcPct val="150000"/>
              </a:lnSpc>
              <a:buFont typeface="Arial" panose="020B0604020202020204" pitchFamily="34" charset="0"/>
              <a:buChar char="•"/>
            </a:pPr>
            <a:r>
              <a:rPr lang="en-US" sz="1400" dirty="0"/>
              <a:t>Tetsuya and </a:t>
            </a:r>
            <a:r>
              <a:rPr lang="en-US" sz="1400" dirty="0" err="1"/>
              <a:t>Yuting</a:t>
            </a:r>
            <a:endParaRPr lang="en-US" sz="1400" dirty="0"/>
          </a:p>
          <a:p>
            <a:pPr>
              <a:lnSpc>
                <a:spcPct val="150000"/>
              </a:lnSpc>
              <a:buFont typeface="Arial" panose="020B0604020202020204" pitchFamily="34" charset="0"/>
              <a:buChar char="•"/>
            </a:pPr>
            <a:endParaRPr lang="en-US" sz="1400" dirty="0"/>
          </a:p>
          <a:p>
            <a:pPr>
              <a:lnSpc>
                <a:spcPct val="150000"/>
              </a:lnSpc>
              <a:buFont typeface="Arial" panose="020B0604020202020204" pitchFamily="34" charset="0"/>
              <a:buChar char="•"/>
            </a:pPr>
            <a:r>
              <a:rPr lang="en-US" sz="1400" dirty="0" err="1"/>
              <a:t>Selwin</a:t>
            </a:r>
            <a:endParaRPr lang="en-US" sz="1400" dirty="0"/>
          </a:p>
        </p:txBody>
      </p:sp>
    </p:spTree>
    <p:extLst>
      <p:ext uri="{BB962C8B-B14F-4D97-AF65-F5344CB8AC3E}">
        <p14:creationId xmlns:p14="http://schemas.microsoft.com/office/powerpoint/2010/main" val="3345130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0F7D-C626-6042-E5A5-2DDB0E92F638}"/>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4281980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5C71E4-8865-4258-AD63-4828C37AC5FE}"/>
              </a:ext>
            </a:extLst>
          </p:cNvPr>
          <p:cNvPicPr>
            <a:picLocks noChangeAspect="1"/>
          </p:cNvPicPr>
          <p:nvPr/>
        </p:nvPicPr>
        <p:blipFill rotWithShape="1">
          <a:blip r:embed="rId3"/>
          <a:srcRect l="-3454" t="1" r="-1" b="615"/>
          <a:stretch/>
        </p:blipFill>
        <p:spPr>
          <a:xfrm>
            <a:off x="3110832" y="969292"/>
            <a:ext cx="2836199" cy="3879410"/>
          </a:xfrm>
          <a:prstGeom prst="rect">
            <a:avLst/>
          </a:prstGeom>
        </p:spPr>
      </p:pic>
      <p:sp>
        <p:nvSpPr>
          <p:cNvPr id="5" name="TextBox 4">
            <a:extLst>
              <a:ext uri="{FF2B5EF4-FFF2-40B4-BE49-F238E27FC236}">
                <a16:creationId xmlns:a16="http://schemas.microsoft.com/office/drawing/2014/main" id="{0987D228-2E63-43C8-977C-97BCF428DA7A}"/>
              </a:ext>
            </a:extLst>
          </p:cNvPr>
          <p:cNvSpPr txBox="1"/>
          <p:nvPr/>
        </p:nvSpPr>
        <p:spPr>
          <a:xfrm>
            <a:off x="2713552" y="742316"/>
            <a:ext cx="3630755" cy="253916"/>
          </a:xfrm>
          <a:prstGeom prst="rect">
            <a:avLst/>
          </a:prstGeom>
          <a:noFill/>
        </p:spPr>
        <p:txBody>
          <a:bodyPr wrap="square" rtlCol="0">
            <a:spAutoFit/>
          </a:bodyPr>
          <a:lstStyle/>
          <a:p>
            <a:pPr algn="ctr"/>
            <a:r>
              <a:rPr lang="en-US" sz="1050" b="1" dirty="0"/>
              <a:t>1. ATTACHMENT </a:t>
            </a:r>
            <a:r>
              <a:rPr lang="en-US" sz="1050" dirty="0"/>
              <a:t>of ovarian cancer spheroid.</a:t>
            </a:r>
          </a:p>
        </p:txBody>
      </p:sp>
      <p:sp>
        <p:nvSpPr>
          <p:cNvPr id="6" name="TextBox 5">
            <a:extLst>
              <a:ext uri="{FF2B5EF4-FFF2-40B4-BE49-F238E27FC236}">
                <a16:creationId xmlns:a16="http://schemas.microsoft.com/office/drawing/2014/main" id="{486EA954-0ED9-4345-A65A-5E43D60C66A4}"/>
              </a:ext>
            </a:extLst>
          </p:cNvPr>
          <p:cNvSpPr txBox="1"/>
          <p:nvPr/>
        </p:nvSpPr>
        <p:spPr>
          <a:xfrm>
            <a:off x="435243" y="2054372"/>
            <a:ext cx="8187375" cy="253916"/>
          </a:xfrm>
          <a:prstGeom prst="rect">
            <a:avLst/>
          </a:prstGeom>
          <a:noFill/>
        </p:spPr>
        <p:txBody>
          <a:bodyPr wrap="square" rtlCol="0">
            <a:spAutoFit/>
          </a:bodyPr>
          <a:lstStyle/>
          <a:p>
            <a:pPr algn="ctr"/>
            <a:r>
              <a:rPr lang="en-US" sz="1050" b="1" dirty="0"/>
              <a:t>2. </a:t>
            </a:r>
            <a:r>
              <a:rPr lang="en-US" sz="1050" dirty="0"/>
              <a:t>Myosin II- and integrin-mediated spheroid cell intercalation and outward migration of mesothelial cells.</a:t>
            </a:r>
          </a:p>
        </p:txBody>
      </p:sp>
      <p:sp>
        <p:nvSpPr>
          <p:cNvPr id="7" name="TextBox 6">
            <a:extLst>
              <a:ext uri="{FF2B5EF4-FFF2-40B4-BE49-F238E27FC236}">
                <a16:creationId xmlns:a16="http://schemas.microsoft.com/office/drawing/2014/main" id="{22B904E2-6F99-4DF2-B6BE-6B8498AA6A66}"/>
              </a:ext>
            </a:extLst>
          </p:cNvPr>
          <p:cNvSpPr txBox="1"/>
          <p:nvPr/>
        </p:nvSpPr>
        <p:spPr>
          <a:xfrm>
            <a:off x="1391841" y="3366428"/>
            <a:ext cx="6274175" cy="253916"/>
          </a:xfrm>
          <a:prstGeom prst="rect">
            <a:avLst/>
          </a:prstGeom>
          <a:noFill/>
        </p:spPr>
        <p:txBody>
          <a:bodyPr wrap="square" rtlCol="0">
            <a:spAutoFit/>
          </a:bodyPr>
          <a:lstStyle/>
          <a:p>
            <a:pPr algn="ctr"/>
            <a:r>
              <a:rPr lang="en-US" sz="1050" dirty="0"/>
              <a:t>3. Accessing and spreading on </a:t>
            </a:r>
            <a:r>
              <a:rPr lang="en-US" sz="1050" dirty="0" err="1"/>
              <a:t>submesothelial</a:t>
            </a:r>
            <a:r>
              <a:rPr lang="en-US" sz="1050" dirty="0"/>
              <a:t> ECM and </a:t>
            </a:r>
            <a:r>
              <a:rPr lang="en-US" sz="1050" b="1" dirty="0"/>
              <a:t>MESOTHELIAL CLEARANCE</a:t>
            </a:r>
            <a:r>
              <a:rPr lang="en-US" sz="1050" dirty="0"/>
              <a:t>. </a:t>
            </a:r>
          </a:p>
        </p:txBody>
      </p:sp>
      <p:sp>
        <p:nvSpPr>
          <p:cNvPr id="8" name="TextBox 7">
            <a:extLst>
              <a:ext uri="{FF2B5EF4-FFF2-40B4-BE49-F238E27FC236}">
                <a16:creationId xmlns:a16="http://schemas.microsoft.com/office/drawing/2014/main" id="{1929C847-DF22-48A7-AEEA-C2531579843A}"/>
              </a:ext>
            </a:extLst>
          </p:cNvPr>
          <p:cNvSpPr txBox="1"/>
          <p:nvPr/>
        </p:nvSpPr>
        <p:spPr>
          <a:xfrm>
            <a:off x="6539305" y="3847878"/>
            <a:ext cx="2886697" cy="646331"/>
          </a:xfrm>
          <a:prstGeom prst="rect">
            <a:avLst/>
          </a:prstGeom>
          <a:noFill/>
        </p:spPr>
        <p:txBody>
          <a:bodyPr wrap="square" rtlCol="0">
            <a:spAutoFit/>
          </a:bodyPr>
          <a:lstStyle/>
          <a:p>
            <a:r>
              <a:rPr lang="en-US" sz="900" dirty="0" err="1"/>
              <a:t>Iwanicki</a:t>
            </a:r>
            <a:r>
              <a:rPr lang="en-US" sz="900" dirty="0"/>
              <a:t> et al., </a:t>
            </a:r>
            <a:r>
              <a:rPr lang="en-US" sz="900" i="1" dirty="0"/>
              <a:t>Cancer </a:t>
            </a:r>
            <a:r>
              <a:rPr lang="en-US" sz="900" i="1" dirty="0" err="1"/>
              <a:t>Discov</a:t>
            </a:r>
            <a:r>
              <a:rPr lang="en-US" sz="900" i="1" dirty="0"/>
              <a:t> </a:t>
            </a:r>
            <a:r>
              <a:rPr lang="en-US" sz="900" dirty="0"/>
              <a:t>2011</a:t>
            </a:r>
          </a:p>
          <a:p>
            <a:r>
              <a:rPr lang="en-US" sz="900" dirty="0" err="1"/>
              <a:t>Davidowitz</a:t>
            </a:r>
            <a:r>
              <a:rPr lang="en-US" sz="900" dirty="0"/>
              <a:t> et al., </a:t>
            </a:r>
            <a:r>
              <a:rPr lang="en-US" sz="900" i="1" dirty="0"/>
              <a:t>JCI</a:t>
            </a:r>
            <a:r>
              <a:rPr lang="en-US" sz="900" dirty="0"/>
              <a:t> 2014</a:t>
            </a:r>
          </a:p>
          <a:p>
            <a:r>
              <a:rPr lang="en-US" sz="900" dirty="0"/>
              <a:t>Kenny et al., </a:t>
            </a:r>
            <a:r>
              <a:rPr lang="en-US" sz="900" i="1" dirty="0"/>
              <a:t>JCI</a:t>
            </a:r>
            <a:r>
              <a:rPr lang="en-US" sz="900" dirty="0"/>
              <a:t> 2014</a:t>
            </a:r>
          </a:p>
          <a:p>
            <a:r>
              <a:rPr lang="en-US" sz="900" dirty="0"/>
              <a:t>Kenny et al., </a:t>
            </a:r>
            <a:r>
              <a:rPr lang="en-US" sz="900" i="1" dirty="0"/>
              <a:t>JCI</a:t>
            </a:r>
            <a:r>
              <a:rPr lang="en-US" sz="900" dirty="0"/>
              <a:t> 2008</a:t>
            </a:r>
          </a:p>
        </p:txBody>
      </p:sp>
      <p:sp>
        <p:nvSpPr>
          <p:cNvPr id="14" name="Title 1">
            <a:extLst>
              <a:ext uri="{FF2B5EF4-FFF2-40B4-BE49-F238E27FC236}">
                <a16:creationId xmlns:a16="http://schemas.microsoft.com/office/drawing/2014/main" id="{A00B1209-8C51-40EB-9D35-32AB57639DED}"/>
              </a:ext>
            </a:extLst>
          </p:cNvPr>
          <p:cNvSpPr>
            <a:spLocks noGrp="1"/>
          </p:cNvSpPr>
          <p:nvPr>
            <p:ph type="title"/>
          </p:nvPr>
        </p:nvSpPr>
        <p:spPr>
          <a:xfrm>
            <a:off x="160621" y="160973"/>
            <a:ext cx="8983379" cy="420785"/>
          </a:xfrm>
        </p:spPr>
        <p:txBody>
          <a:bodyPr>
            <a:noAutofit/>
          </a:bodyPr>
          <a:lstStyle/>
          <a:p>
            <a:pPr algn="ctr"/>
            <a:r>
              <a:rPr lang="en-US" sz="1600" b="1" dirty="0"/>
              <a:t>An </a:t>
            </a:r>
            <a:r>
              <a:rPr lang="en-US" sz="1600" b="1" i="1" dirty="0"/>
              <a:t>in-vitro</a:t>
            </a:r>
            <a:r>
              <a:rPr lang="en-US" sz="1600" b="1" dirty="0"/>
              <a:t> modular approach to model the initial stages of metastatic </a:t>
            </a:r>
            <a:r>
              <a:rPr lang="en-US" sz="1600" b="1" dirty="0" err="1"/>
              <a:t>colonisation</a:t>
            </a:r>
            <a:endParaRPr lang="en-US" sz="1600" b="1" dirty="0"/>
          </a:p>
        </p:txBody>
      </p:sp>
      <p:sp>
        <p:nvSpPr>
          <p:cNvPr id="11" name="TextBox 10">
            <a:extLst>
              <a:ext uri="{FF2B5EF4-FFF2-40B4-BE49-F238E27FC236}">
                <a16:creationId xmlns:a16="http://schemas.microsoft.com/office/drawing/2014/main" id="{89F7A2A4-044D-7245-85B8-0E0DB10B06C1}"/>
              </a:ext>
            </a:extLst>
          </p:cNvPr>
          <p:cNvSpPr txBox="1"/>
          <p:nvPr/>
        </p:nvSpPr>
        <p:spPr>
          <a:xfrm>
            <a:off x="-43072" y="4721743"/>
            <a:ext cx="9230144" cy="276999"/>
          </a:xfrm>
          <a:prstGeom prst="rect">
            <a:avLst/>
          </a:prstGeom>
          <a:noFill/>
        </p:spPr>
        <p:txBody>
          <a:bodyPr wrap="square" rtlCol="0">
            <a:spAutoFit/>
          </a:bodyPr>
          <a:lstStyle/>
          <a:p>
            <a:pPr algn="ctr"/>
            <a:r>
              <a:rPr lang="en-US" sz="1200" dirty="0"/>
              <a:t>Although the biomedical and clinical relevance of the system is well studied, the underlying pattern of cell dynamics remains unclear.</a:t>
            </a:r>
          </a:p>
        </p:txBody>
      </p:sp>
    </p:spTree>
    <p:extLst>
      <p:ext uri="{BB962C8B-B14F-4D97-AF65-F5344CB8AC3E}">
        <p14:creationId xmlns:p14="http://schemas.microsoft.com/office/powerpoint/2010/main" val="1521219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362CF-D5E4-8B49-9D10-8926933AEA6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rot="10800000">
            <a:off x="3916438" y="838126"/>
            <a:ext cx="1510443" cy="1755000"/>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7" name="Down Arrow 6">
            <a:extLst>
              <a:ext uri="{FF2B5EF4-FFF2-40B4-BE49-F238E27FC236}">
                <a16:creationId xmlns:a16="http://schemas.microsoft.com/office/drawing/2014/main" id="{848F7298-6FC1-284F-9FE9-EBCFE0BD2717}"/>
              </a:ext>
            </a:extLst>
          </p:cNvPr>
          <p:cNvSpPr/>
          <p:nvPr/>
        </p:nvSpPr>
        <p:spPr>
          <a:xfrm rot="16200000">
            <a:off x="5732182" y="1708558"/>
            <a:ext cx="498154" cy="731264"/>
          </a:xfrm>
          <a:prstGeom prst="downArrow">
            <a:avLst>
              <a:gd name="adj1" fmla="val 16749"/>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2"/>
              </a:solidFill>
            </a:endParaRPr>
          </a:p>
        </p:txBody>
      </p:sp>
      <p:sp>
        <p:nvSpPr>
          <p:cNvPr id="9" name="TextBox 8">
            <a:extLst>
              <a:ext uri="{FF2B5EF4-FFF2-40B4-BE49-F238E27FC236}">
                <a16:creationId xmlns:a16="http://schemas.microsoft.com/office/drawing/2014/main" id="{347E2F2C-C27B-0744-BEA7-39D42BF08B19}"/>
              </a:ext>
            </a:extLst>
          </p:cNvPr>
          <p:cNvSpPr txBox="1"/>
          <p:nvPr/>
        </p:nvSpPr>
        <p:spPr>
          <a:xfrm>
            <a:off x="3313004" y="788488"/>
            <a:ext cx="2517991" cy="523220"/>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Cancer spheroids - </a:t>
            </a:r>
          </a:p>
          <a:p>
            <a:pPr algn="ctr"/>
            <a:r>
              <a:rPr lang="en-US" sz="1400" dirty="0">
                <a:latin typeface="Arial" panose="020B0604020202020204" pitchFamily="34" charset="0"/>
                <a:cs typeface="Arial" panose="020B0604020202020204" pitchFamily="34" charset="0"/>
              </a:rPr>
              <a:t>Aggregation and compaction</a:t>
            </a:r>
          </a:p>
        </p:txBody>
      </p:sp>
      <p:pic>
        <p:nvPicPr>
          <p:cNvPr id="10" name="Picture 9">
            <a:extLst>
              <a:ext uri="{FF2B5EF4-FFF2-40B4-BE49-F238E27FC236}">
                <a16:creationId xmlns:a16="http://schemas.microsoft.com/office/drawing/2014/main" id="{9FE0CDAC-1DA1-0445-8E08-2C6EDEBBDD1E}"/>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Texturizer/>
                    </a14:imgEffect>
                  </a14:imgLayer>
                </a14:imgProps>
              </a:ext>
              <a:ext uri="{28A0092B-C50C-407E-A947-70E740481C1C}">
                <a14:useLocalDpi xmlns:a14="http://schemas.microsoft.com/office/drawing/2010/main"/>
              </a:ext>
            </a:extLst>
          </a:blip>
          <a:srcRect/>
          <a:stretch/>
        </p:blipFill>
        <p:spPr>
          <a:xfrm>
            <a:off x="6404842" y="498855"/>
            <a:ext cx="2038493" cy="2116662"/>
          </a:xfrm>
          <a:prstGeom prst="rect">
            <a:avLst/>
          </a:prstGeom>
        </p:spPr>
        <p:style>
          <a:lnRef idx="2">
            <a:schemeClr val="dk1">
              <a:shade val="50000"/>
            </a:schemeClr>
          </a:lnRef>
          <a:fillRef idx="1">
            <a:schemeClr val="dk1"/>
          </a:fillRef>
          <a:effectRef idx="0">
            <a:schemeClr val="dk1"/>
          </a:effectRef>
          <a:fontRef idx="minor">
            <a:schemeClr val="lt1"/>
          </a:fontRef>
        </p:style>
      </p:pic>
      <p:pic>
        <p:nvPicPr>
          <p:cNvPr id="11" name="Picture 10">
            <a:extLst>
              <a:ext uri="{FF2B5EF4-FFF2-40B4-BE49-F238E27FC236}">
                <a16:creationId xmlns:a16="http://schemas.microsoft.com/office/drawing/2014/main" id="{90AEA9FE-41A8-5E4F-8F92-221CE2D7C1D2}"/>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rot="10800000">
            <a:off x="6404841" y="1299592"/>
            <a:ext cx="630202" cy="605119"/>
          </a:xfrm>
          <a:prstGeom prst="rect">
            <a:avLst/>
          </a:prstGeom>
        </p:spPr>
        <p:style>
          <a:lnRef idx="2">
            <a:schemeClr val="dk1">
              <a:shade val="50000"/>
            </a:schemeClr>
          </a:lnRef>
          <a:fillRef idx="1">
            <a:schemeClr val="dk1"/>
          </a:fillRef>
          <a:effectRef idx="0">
            <a:schemeClr val="dk1"/>
          </a:effectRef>
          <a:fontRef idx="minor">
            <a:schemeClr val="lt1"/>
          </a:fontRef>
        </p:style>
      </p:pic>
      <p:pic>
        <p:nvPicPr>
          <p:cNvPr id="12" name="Picture 11">
            <a:extLst>
              <a:ext uri="{FF2B5EF4-FFF2-40B4-BE49-F238E27FC236}">
                <a16:creationId xmlns:a16="http://schemas.microsoft.com/office/drawing/2014/main" id="{1ED265E6-7683-464B-9244-F3478088A672}"/>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745533" y="1557186"/>
            <a:ext cx="1539566" cy="861877"/>
          </a:xfrm>
          <a:prstGeom prst="rect">
            <a:avLst/>
          </a:prstGeom>
        </p:spPr>
        <p:style>
          <a:lnRef idx="2">
            <a:schemeClr val="dk1">
              <a:shade val="50000"/>
            </a:schemeClr>
          </a:lnRef>
          <a:fillRef idx="1">
            <a:schemeClr val="dk1"/>
          </a:fillRef>
          <a:effectRef idx="0">
            <a:schemeClr val="dk1"/>
          </a:effectRef>
          <a:fontRef idx="minor">
            <a:schemeClr val="lt1"/>
          </a:fontRef>
        </p:style>
      </p:pic>
      <p:sp>
        <p:nvSpPr>
          <p:cNvPr id="13" name="Down Arrow 12">
            <a:extLst>
              <a:ext uri="{FF2B5EF4-FFF2-40B4-BE49-F238E27FC236}">
                <a16:creationId xmlns:a16="http://schemas.microsoft.com/office/drawing/2014/main" id="{ED2A906F-4DD9-4C40-99CC-9A8853683AF7}"/>
              </a:ext>
            </a:extLst>
          </p:cNvPr>
          <p:cNvSpPr/>
          <p:nvPr/>
        </p:nvSpPr>
        <p:spPr>
          <a:xfrm rot="16200000">
            <a:off x="2783603" y="1707536"/>
            <a:ext cx="498154" cy="731264"/>
          </a:xfrm>
          <a:prstGeom prst="downArrow">
            <a:avLst>
              <a:gd name="adj1" fmla="val 16749"/>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2"/>
              </a:solidFill>
            </a:endParaRPr>
          </a:p>
        </p:txBody>
      </p:sp>
      <p:sp>
        <p:nvSpPr>
          <p:cNvPr id="15" name="TextBox 14">
            <a:extLst>
              <a:ext uri="{FF2B5EF4-FFF2-40B4-BE49-F238E27FC236}">
                <a16:creationId xmlns:a16="http://schemas.microsoft.com/office/drawing/2014/main" id="{6E1290A4-9581-2746-869A-D7F17DA3F721}"/>
              </a:ext>
            </a:extLst>
          </p:cNvPr>
          <p:cNvSpPr txBox="1"/>
          <p:nvPr/>
        </p:nvSpPr>
        <p:spPr>
          <a:xfrm>
            <a:off x="182575" y="1157820"/>
            <a:ext cx="2894294" cy="307777"/>
          </a:xfrm>
          <a:prstGeom prst="rect">
            <a:avLst/>
          </a:prstGeom>
          <a:noFill/>
        </p:spPr>
        <p:txBody>
          <a:bodyPr wrap="square" rtlCol="0">
            <a:spAutoFit/>
          </a:bodyPr>
          <a:lstStyle/>
          <a:p>
            <a:pPr algn="ctr"/>
            <a:r>
              <a:rPr lang="en-US" sz="1400" dirty="0"/>
              <a:t>OVCA433 monolayer</a:t>
            </a:r>
          </a:p>
        </p:txBody>
      </p:sp>
      <p:sp>
        <p:nvSpPr>
          <p:cNvPr id="16" name="TextBox 15">
            <a:extLst>
              <a:ext uri="{FF2B5EF4-FFF2-40B4-BE49-F238E27FC236}">
                <a16:creationId xmlns:a16="http://schemas.microsoft.com/office/drawing/2014/main" id="{2E764065-129C-654D-B88E-105FA147418D}"/>
              </a:ext>
            </a:extLst>
          </p:cNvPr>
          <p:cNvSpPr txBox="1"/>
          <p:nvPr/>
        </p:nvSpPr>
        <p:spPr>
          <a:xfrm>
            <a:off x="1878198" y="2325106"/>
            <a:ext cx="2038476" cy="523220"/>
          </a:xfrm>
          <a:prstGeom prst="rect">
            <a:avLst/>
          </a:prstGeom>
          <a:noFill/>
        </p:spPr>
        <p:txBody>
          <a:bodyPr wrap="square" rtlCol="0">
            <a:spAutoFit/>
          </a:bodyPr>
          <a:lstStyle/>
          <a:p>
            <a:pPr algn="ctr"/>
            <a:r>
              <a:rPr lang="en-US" sz="1400" dirty="0"/>
              <a:t>Trypsin-free cell dissociation</a:t>
            </a:r>
          </a:p>
        </p:txBody>
      </p:sp>
      <p:sp>
        <p:nvSpPr>
          <p:cNvPr id="19" name="TextBox 18">
            <a:extLst>
              <a:ext uri="{FF2B5EF4-FFF2-40B4-BE49-F238E27FC236}">
                <a16:creationId xmlns:a16="http://schemas.microsoft.com/office/drawing/2014/main" id="{1F5217D0-2D3D-E249-8FB5-AF84253D900B}"/>
              </a:ext>
            </a:extLst>
          </p:cNvPr>
          <p:cNvSpPr txBox="1"/>
          <p:nvPr/>
        </p:nvSpPr>
        <p:spPr>
          <a:xfrm>
            <a:off x="6257304" y="2546003"/>
            <a:ext cx="2886697" cy="577081"/>
          </a:xfrm>
          <a:prstGeom prst="rect">
            <a:avLst/>
          </a:prstGeom>
          <a:noFill/>
        </p:spPr>
        <p:txBody>
          <a:bodyPr wrap="square" rtlCol="0">
            <a:spAutoFit/>
          </a:bodyPr>
          <a:lstStyle/>
          <a:p>
            <a:r>
              <a:rPr lang="en-US" sz="1050" dirty="0" err="1"/>
              <a:t>Iwanicki</a:t>
            </a:r>
            <a:r>
              <a:rPr lang="en-US" sz="1050" dirty="0"/>
              <a:t> et al., </a:t>
            </a:r>
            <a:r>
              <a:rPr lang="en-US" sz="1050" i="1" dirty="0"/>
              <a:t>Cancer </a:t>
            </a:r>
            <a:r>
              <a:rPr lang="en-US" sz="1050" i="1" dirty="0" err="1"/>
              <a:t>Discov</a:t>
            </a:r>
            <a:r>
              <a:rPr lang="en-US" sz="1050" i="1" dirty="0"/>
              <a:t>. </a:t>
            </a:r>
            <a:r>
              <a:rPr lang="en-US" sz="1050" dirty="0"/>
              <a:t>2011</a:t>
            </a:r>
          </a:p>
          <a:p>
            <a:r>
              <a:rPr lang="en-US" sz="1050" dirty="0" err="1"/>
              <a:t>Davidowitz</a:t>
            </a:r>
            <a:r>
              <a:rPr lang="en-US" sz="1050" dirty="0"/>
              <a:t> et al., </a:t>
            </a:r>
            <a:r>
              <a:rPr lang="en-US" sz="1050" i="1" dirty="0"/>
              <a:t>JCI</a:t>
            </a:r>
            <a:r>
              <a:rPr lang="en-US" sz="1050" dirty="0"/>
              <a:t> 2014</a:t>
            </a:r>
          </a:p>
          <a:p>
            <a:r>
              <a:rPr lang="en-US" sz="1050" dirty="0"/>
              <a:t>Kenny et al., </a:t>
            </a:r>
            <a:r>
              <a:rPr lang="en-US" sz="1050" i="1" dirty="0"/>
              <a:t>JCI</a:t>
            </a:r>
            <a:r>
              <a:rPr lang="en-US" sz="1050" dirty="0"/>
              <a:t> 2014</a:t>
            </a:r>
          </a:p>
        </p:txBody>
      </p:sp>
      <p:sp>
        <p:nvSpPr>
          <p:cNvPr id="17" name="TextBox 16">
            <a:extLst>
              <a:ext uri="{FF2B5EF4-FFF2-40B4-BE49-F238E27FC236}">
                <a16:creationId xmlns:a16="http://schemas.microsoft.com/office/drawing/2014/main" id="{BE09BACA-A97F-6641-9816-DDFAAFE6E46E}"/>
              </a:ext>
            </a:extLst>
          </p:cNvPr>
          <p:cNvSpPr txBox="1"/>
          <p:nvPr/>
        </p:nvSpPr>
        <p:spPr>
          <a:xfrm>
            <a:off x="5452258" y="3963670"/>
            <a:ext cx="3691742" cy="415498"/>
          </a:xfrm>
          <a:prstGeom prst="rect">
            <a:avLst/>
          </a:prstGeom>
          <a:noFill/>
        </p:spPr>
        <p:txBody>
          <a:bodyPr wrap="square" rtlCol="0">
            <a:spAutoFit/>
          </a:bodyPr>
          <a:lstStyle/>
          <a:p>
            <a:pPr algn="ctr"/>
            <a:r>
              <a:rPr lang="en-US" sz="1050" dirty="0"/>
              <a:t>Mina Bissell lab (founder of spheroid 3D cultures)</a:t>
            </a:r>
          </a:p>
          <a:p>
            <a:pPr algn="ctr"/>
            <a:r>
              <a:rPr lang="en-US" sz="1050" i="1" dirty="0"/>
              <a:t>Molecular Oncology</a:t>
            </a:r>
            <a:r>
              <a:rPr lang="en-US" sz="1050" dirty="0"/>
              <a:t>, 2007</a:t>
            </a:r>
          </a:p>
        </p:txBody>
      </p:sp>
      <p:sp>
        <p:nvSpPr>
          <p:cNvPr id="18" name="TextBox 17">
            <a:extLst>
              <a:ext uri="{FF2B5EF4-FFF2-40B4-BE49-F238E27FC236}">
                <a16:creationId xmlns:a16="http://schemas.microsoft.com/office/drawing/2014/main" id="{FCFCD6B4-3380-A741-9823-F8968378485B}"/>
              </a:ext>
            </a:extLst>
          </p:cNvPr>
          <p:cNvSpPr txBox="1"/>
          <p:nvPr/>
        </p:nvSpPr>
        <p:spPr>
          <a:xfrm>
            <a:off x="1094694" y="3238500"/>
            <a:ext cx="4463942" cy="307777"/>
          </a:xfrm>
          <a:prstGeom prst="rect">
            <a:avLst/>
          </a:prstGeom>
          <a:noFill/>
        </p:spPr>
        <p:txBody>
          <a:bodyPr wrap="square" rtlCol="0">
            <a:spAutoFit/>
          </a:bodyPr>
          <a:lstStyle/>
          <a:p>
            <a:pPr algn="ctr"/>
            <a:r>
              <a:rPr lang="en-US" sz="1400" dirty="0"/>
              <a:t>Morphology of </a:t>
            </a:r>
            <a:r>
              <a:rPr lang="en-US" sz="1400" dirty="0" err="1"/>
              <a:t>tumour</a:t>
            </a:r>
            <a:r>
              <a:rPr lang="en-US" sz="1400" dirty="0"/>
              <a:t> spheroid</a:t>
            </a:r>
          </a:p>
        </p:txBody>
      </p:sp>
      <p:pic>
        <p:nvPicPr>
          <p:cNvPr id="20" name="Picture 19">
            <a:extLst>
              <a:ext uri="{FF2B5EF4-FFF2-40B4-BE49-F238E27FC236}">
                <a16:creationId xmlns:a16="http://schemas.microsoft.com/office/drawing/2014/main" id="{0D227A83-9F8C-0948-A5AA-A3666D414D90}"/>
              </a:ext>
            </a:extLst>
          </p:cNvPr>
          <p:cNvPicPr>
            <a:picLocks noChangeAspect="1"/>
          </p:cNvPicPr>
          <p:nvPr/>
        </p:nvPicPr>
        <p:blipFill>
          <a:blip r:embed="rId8"/>
          <a:stretch>
            <a:fillRect/>
          </a:stretch>
        </p:blipFill>
        <p:spPr>
          <a:xfrm>
            <a:off x="1147644" y="3707681"/>
            <a:ext cx="2222082" cy="1300731"/>
          </a:xfrm>
          <a:prstGeom prst="rect">
            <a:avLst/>
          </a:prstGeom>
        </p:spPr>
      </p:pic>
      <p:pic>
        <p:nvPicPr>
          <p:cNvPr id="21" name="Picture 20">
            <a:extLst>
              <a:ext uri="{FF2B5EF4-FFF2-40B4-BE49-F238E27FC236}">
                <a16:creationId xmlns:a16="http://schemas.microsoft.com/office/drawing/2014/main" id="{C3788FCC-2EAB-EA4F-8359-D8518CB17F56}"/>
              </a:ext>
            </a:extLst>
          </p:cNvPr>
          <p:cNvPicPr>
            <a:picLocks noChangeAspect="1"/>
          </p:cNvPicPr>
          <p:nvPr/>
        </p:nvPicPr>
        <p:blipFill>
          <a:blip r:embed="rId9"/>
          <a:stretch>
            <a:fillRect/>
          </a:stretch>
        </p:blipFill>
        <p:spPr>
          <a:xfrm>
            <a:off x="3362812" y="3711625"/>
            <a:ext cx="2195825" cy="1285361"/>
          </a:xfrm>
          <a:prstGeom prst="rect">
            <a:avLst/>
          </a:prstGeom>
        </p:spPr>
      </p:pic>
      <p:sp>
        <p:nvSpPr>
          <p:cNvPr id="22" name="TextBox 21">
            <a:extLst>
              <a:ext uri="{FF2B5EF4-FFF2-40B4-BE49-F238E27FC236}">
                <a16:creationId xmlns:a16="http://schemas.microsoft.com/office/drawing/2014/main" id="{77A478A3-B316-36A6-8690-1B0DF72AA1E4}"/>
              </a:ext>
            </a:extLst>
          </p:cNvPr>
          <p:cNvSpPr txBox="1"/>
          <p:nvPr/>
        </p:nvSpPr>
        <p:spPr>
          <a:xfrm>
            <a:off x="2609064" y="81796"/>
            <a:ext cx="3703320"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Experimental workflow</a:t>
            </a:r>
          </a:p>
        </p:txBody>
      </p:sp>
      <p:sp>
        <p:nvSpPr>
          <p:cNvPr id="3" name="TextBox 2">
            <a:extLst>
              <a:ext uri="{FF2B5EF4-FFF2-40B4-BE49-F238E27FC236}">
                <a16:creationId xmlns:a16="http://schemas.microsoft.com/office/drawing/2014/main" id="{5E4C7AF5-E921-ECDB-3892-9AE2A5EAD993}"/>
              </a:ext>
            </a:extLst>
          </p:cNvPr>
          <p:cNvSpPr txBox="1"/>
          <p:nvPr/>
        </p:nvSpPr>
        <p:spPr>
          <a:xfrm>
            <a:off x="7150374" y="4870028"/>
            <a:ext cx="1993626" cy="253916"/>
          </a:xfrm>
          <a:prstGeom prst="rect">
            <a:avLst/>
          </a:prstGeom>
          <a:noFill/>
        </p:spPr>
        <p:txBody>
          <a:bodyPr wrap="square" rtlCol="0">
            <a:spAutoFit/>
          </a:bodyPr>
          <a:lstStyle/>
          <a:p>
            <a:pPr algn="r"/>
            <a:r>
              <a:rPr lang="en-US" sz="1050" dirty="0" err="1"/>
              <a:t>Selwin</a:t>
            </a:r>
            <a:r>
              <a:rPr lang="en-US" sz="1050" dirty="0"/>
              <a:t> and Celestine</a:t>
            </a:r>
          </a:p>
        </p:txBody>
      </p:sp>
    </p:spTree>
    <p:extLst>
      <p:ext uri="{BB962C8B-B14F-4D97-AF65-F5344CB8AC3E}">
        <p14:creationId xmlns:p14="http://schemas.microsoft.com/office/powerpoint/2010/main" val="1211608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22FF2-6B7F-BA8A-4381-2EB77E5466B3}"/>
              </a:ext>
            </a:extLst>
          </p:cNvPr>
          <p:cNvSpPr>
            <a:spLocks noGrp="1"/>
          </p:cNvSpPr>
          <p:nvPr>
            <p:ph type="title"/>
          </p:nvPr>
        </p:nvSpPr>
        <p:spPr>
          <a:xfrm>
            <a:off x="628650" y="29736"/>
            <a:ext cx="7886700" cy="994172"/>
          </a:xfrm>
        </p:spPr>
        <p:txBody>
          <a:bodyPr>
            <a:normAutofit/>
          </a:bodyPr>
          <a:lstStyle/>
          <a:p>
            <a:pPr algn="ctr"/>
            <a:r>
              <a:rPr lang="en-US" sz="1600" b="1" dirty="0"/>
              <a:t>Proteins required for spheroid invasion/mesothelial clearance</a:t>
            </a:r>
          </a:p>
        </p:txBody>
      </p:sp>
      <p:sp>
        <p:nvSpPr>
          <p:cNvPr id="3" name="Content Placeholder 2">
            <a:extLst>
              <a:ext uri="{FF2B5EF4-FFF2-40B4-BE49-F238E27FC236}">
                <a16:creationId xmlns:a16="http://schemas.microsoft.com/office/drawing/2014/main" id="{ECD17670-6652-6065-B746-216C9C39D81A}"/>
              </a:ext>
            </a:extLst>
          </p:cNvPr>
          <p:cNvSpPr>
            <a:spLocks noGrp="1"/>
          </p:cNvSpPr>
          <p:nvPr>
            <p:ph idx="1"/>
          </p:nvPr>
        </p:nvSpPr>
        <p:spPr>
          <a:xfrm>
            <a:off x="314325" y="895157"/>
            <a:ext cx="5556052" cy="4009721"/>
          </a:xfrm>
        </p:spPr>
        <p:txBody>
          <a:bodyPr>
            <a:normAutofit/>
          </a:bodyPr>
          <a:lstStyle/>
          <a:p>
            <a:pPr algn="ctr">
              <a:lnSpc>
                <a:spcPct val="150000"/>
              </a:lnSpc>
            </a:pPr>
            <a:r>
              <a:rPr lang="en-US" sz="1400" dirty="0"/>
              <a:t>OVCA 433 spheroids require myosin IIA and IIB to sustain mesothelial clearance</a:t>
            </a:r>
          </a:p>
          <a:p>
            <a:pPr algn="ctr">
              <a:lnSpc>
                <a:spcPct val="150000"/>
              </a:lnSpc>
            </a:pPr>
            <a:r>
              <a:rPr lang="en-US" sz="1400" dirty="0"/>
              <a:t>Ovarian cancer spheroids also utilize </a:t>
            </a:r>
            <a:r>
              <a:rPr lang="el-GR" sz="1400" dirty="0">
                <a:effectLst/>
              </a:rPr>
              <a:t>α5β</a:t>
            </a:r>
            <a:r>
              <a:rPr lang="en-US" sz="1400" dirty="0">
                <a:effectLst/>
              </a:rPr>
              <a:t>1 integrin to dissociate fibronectin from the mesothelial monolayer during clearance</a:t>
            </a:r>
          </a:p>
          <a:p>
            <a:pPr algn="ctr">
              <a:lnSpc>
                <a:spcPct val="150000"/>
              </a:lnSpc>
            </a:pPr>
            <a:r>
              <a:rPr lang="el-GR" sz="1400" dirty="0">
                <a:effectLst/>
              </a:rPr>
              <a:t>α5β</a:t>
            </a:r>
            <a:r>
              <a:rPr lang="en-US" sz="1400" dirty="0">
                <a:effectLst/>
              </a:rPr>
              <a:t>1 integrin-dependent activation of myosin in ovarian cancer spheroids is required for mesothelial clearance</a:t>
            </a:r>
          </a:p>
          <a:p>
            <a:pPr algn="ctr">
              <a:lnSpc>
                <a:spcPct val="150000"/>
              </a:lnSpc>
            </a:pPr>
            <a:r>
              <a:rPr lang="en-US" sz="1400" dirty="0">
                <a:solidFill>
                  <a:schemeClr val="accent4"/>
                </a:solidFill>
              </a:rPr>
              <a:t>In the non-invading samples in this study, integrin </a:t>
            </a:r>
            <a:r>
              <a:rPr lang="el-GR" sz="1400" dirty="0">
                <a:solidFill>
                  <a:schemeClr val="accent4"/>
                </a:solidFill>
                <a:effectLst/>
              </a:rPr>
              <a:t>α</a:t>
            </a:r>
            <a:r>
              <a:rPr lang="en-US" sz="1400" dirty="0">
                <a:solidFill>
                  <a:schemeClr val="accent4"/>
                </a:solidFill>
              </a:rPr>
              <a:t>5 was knocked down in mesothelial cells using siRNA to prevent spheroid invasion as mesothelial integrin </a:t>
            </a:r>
            <a:r>
              <a:rPr lang="el-GR" sz="1400" dirty="0">
                <a:solidFill>
                  <a:schemeClr val="accent4"/>
                </a:solidFill>
                <a:effectLst/>
              </a:rPr>
              <a:t>α</a:t>
            </a:r>
            <a:r>
              <a:rPr lang="en-US" sz="1400" dirty="0">
                <a:solidFill>
                  <a:schemeClr val="accent4"/>
                </a:solidFill>
              </a:rPr>
              <a:t>5 is required for spheroid engagement</a:t>
            </a:r>
            <a:endParaRPr lang="el-GR" sz="1400" dirty="0">
              <a:solidFill>
                <a:schemeClr val="accent4"/>
              </a:solidFill>
            </a:endParaRPr>
          </a:p>
          <a:p>
            <a:pPr algn="ctr"/>
            <a:endParaRPr lang="en-US" sz="1400" dirty="0"/>
          </a:p>
          <a:p>
            <a:pPr algn="ctr"/>
            <a:endParaRPr lang="en-US" sz="1400" dirty="0"/>
          </a:p>
        </p:txBody>
      </p:sp>
      <p:pic>
        <p:nvPicPr>
          <p:cNvPr id="5" name="Picture 4">
            <a:extLst>
              <a:ext uri="{FF2B5EF4-FFF2-40B4-BE49-F238E27FC236}">
                <a16:creationId xmlns:a16="http://schemas.microsoft.com/office/drawing/2014/main" id="{78C7D89E-5D25-5ABB-C344-D3A052FD4D45}"/>
              </a:ext>
            </a:extLst>
          </p:cNvPr>
          <p:cNvPicPr>
            <a:picLocks noChangeAspect="1"/>
          </p:cNvPicPr>
          <p:nvPr/>
        </p:nvPicPr>
        <p:blipFill rotWithShape="1">
          <a:blip r:embed="rId3"/>
          <a:srcRect l="11782" t="2674" r="12666" b="2521"/>
          <a:stretch/>
        </p:blipFill>
        <p:spPr>
          <a:xfrm>
            <a:off x="6268391" y="1523826"/>
            <a:ext cx="2246959" cy="2095848"/>
          </a:xfrm>
          <a:prstGeom prst="rect">
            <a:avLst/>
          </a:prstGeom>
        </p:spPr>
      </p:pic>
      <p:sp>
        <p:nvSpPr>
          <p:cNvPr id="9" name="TextBox 8">
            <a:extLst>
              <a:ext uri="{FF2B5EF4-FFF2-40B4-BE49-F238E27FC236}">
                <a16:creationId xmlns:a16="http://schemas.microsoft.com/office/drawing/2014/main" id="{C645CF4D-33C6-3AA4-D066-720D06C5C40B}"/>
              </a:ext>
            </a:extLst>
          </p:cNvPr>
          <p:cNvSpPr txBox="1"/>
          <p:nvPr/>
        </p:nvSpPr>
        <p:spPr>
          <a:xfrm>
            <a:off x="6293519" y="3694301"/>
            <a:ext cx="2196702" cy="369332"/>
          </a:xfrm>
          <a:prstGeom prst="rect">
            <a:avLst/>
          </a:prstGeom>
          <a:noFill/>
        </p:spPr>
        <p:txBody>
          <a:bodyPr wrap="square">
            <a:spAutoFit/>
          </a:bodyPr>
          <a:lstStyle/>
          <a:p>
            <a:pPr algn="ctr"/>
            <a:r>
              <a:rPr lang="en-US" sz="900" dirty="0" err="1"/>
              <a:t>Iwanicki</a:t>
            </a:r>
            <a:r>
              <a:rPr lang="en-US" sz="900" dirty="0"/>
              <a:t> et al., </a:t>
            </a:r>
            <a:r>
              <a:rPr lang="en-US" sz="900" i="1" dirty="0"/>
              <a:t>Cancer </a:t>
            </a:r>
            <a:r>
              <a:rPr lang="en-US" sz="900" i="1" dirty="0" err="1"/>
              <a:t>Discov</a:t>
            </a:r>
            <a:r>
              <a:rPr lang="en-US" sz="900" i="1" dirty="0"/>
              <a:t> </a:t>
            </a:r>
            <a:r>
              <a:rPr lang="en-US" sz="900" dirty="0"/>
              <a:t>2011</a:t>
            </a:r>
          </a:p>
          <a:p>
            <a:pPr algn="ctr"/>
            <a:r>
              <a:rPr lang="en-US" sz="900" dirty="0" err="1"/>
              <a:t>Kinbara</a:t>
            </a:r>
            <a:r>
              <a:rPr lang="en-US" sz="900" dirty="0"/>
              <a:t> et al., </a:t>
            </a:r>
            <a:r>
              <a:rPr lang="en-US" sz="900" i="1" dirty="0"/>
              <a:t>Nat Reviews </a:t>
            </a:r>
            <a:r>
              <a:rPr lang="en-US" sz="900" dirty="0"/>
              <a:t>2003</a:t>
            </a:r>
          </a:p>
        </p:txBody>
      </p:sp>
    </p:spTree>
    <p:extLst>
      <p:ext uri="{BB962C8B-B14F-4D97-AF65-F5344CB8AC3E}">
        <p14:creationId xmlns:p14="http://schemas.microsoft.com/office/powerpoint/2010/main" val="222988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AA72-59C7-8CA5-F35A-95FA06DF05C9}"/>
              </a:ext>
            </a:extLst>
          </p:cNvPr>
          <p:cNvSpPr>
            <a:spLocks noGrp="1"/>
          </p:cNvSpPr>
          <p:nvPr>
            <p:ph type="title"/>
          </p:nvPr>
        </p:nvSpPr>
        <p:spPr>
          <a:xfrm>
            <a:off x="311700" y="333515"/>
            <a:ext cx="8520600" cy="572700"/>
          </a:xfrm>
        </p:spPr>
        <p:txBody>
          <a:bodyPr>
            <a:normAutofit/>
          </a:bodyPr>
          <a:lstStyle/>
          <a:p>
            <a:pPr algn="ctr"/>
            <a:r>
              <a:rPr lang="en-US" sz="1600" b="1" dirty="0"/>
              <a:t>Velocity calculation</a:t>
            </a:r>
          </a:p>
        </p:txBody>
      </p:sp>
      <p:pic>
        <p:nvPicPr>
          <p:cNvPr id="4" name="Picture 3">
            <a:extLst>
              <a:ext uri="{FF2B5EF4-FFF2-40B4-BE49-F238E27FC236}">
                <a16:creationId xmlns:a16="http://schemas.microsoft.com/office/drawing/2014/main" id="{015DD892-1BA0-2233-A290-2AC18D36EEDB}"/>
              </a:ext>
            </a:extLst>
          </p:cNvPr>
          <p:cNvPicPr>
            <a:picLocks noChangeAspect="1"/>
          </p:cNvPicPr>
          <p:nvPr/>
        </p:nvPicPr>
        <p:blipFill>
          <a:blip r:embed="rId2"/>
          <a:stretch>
            <a:fillRect/>
          </a:stretch>
        </p:blipFill>
        <p:spPr>
          <a:xfrm>
            <a:off x="3059016" y="921083"/>
            <a:ext cx="3025967" cy="3874881"/>
          </a:xfrm>
          <a:prstGeom prst="rect">
            <a:avLst/>
          </a:prstGeom>
        </p:spPr>
      </p:pic>
    </p:spTree>
    <p:extLst>
      <p:ext uri="{BB962C8B-B14F-4D97-AF65-F5344CB8AC3E}">
        <p14:creationId xmlns:p14="http://schemas.microsoft.com/office/powerpoint/2010/main" val="3901770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5" name="TextBox 4">
            <a:extLst>
              <a:ext uri="{FF2B5EF4-FFF2-40B4-BE49-F238E27FC236}">
                <a16:creationId xmlns:a16="http://schemas.microsoft.com/office/drawing/2014/main" id="{9D63B22A-FD23-8E77-0712-692B13D33AE3}"/>
              </a:ext>
            </a:extLst>
          </p:cNvPr>
          <p:cNvSpPr txBox="1"/>
          <p:nvPr/>
        </p:nvSpPr>
        <p:spPr>
          <a:xfrm>
            <a:off x="-2654710" y="1155064"/>
            <a:ext cx="4572000" cy="369332"/>
          </a:xfrm>
          <a:prstGeom prst="rect">
            <a:avLst/>
          </a:prstGeom>
          <a:noFill/>
        </p:spPr>
        <p:txBody>
          <a:bodyPr wrap="square">
            <a:spAutoFit/>
          </a:bodyPr>
          <a:lstStyle/>
          <a:p>
            <a:r>
              <a:rPr lang="en-SG" b="0" dirty="0">
                <a:effectLst/>
              </a:rPr>
              <a:t> </a:t>
            </a:r>
            <a:endParaRPr lang="en-US" dirty="0"/>
          </a:p>
        </p:txBody>
      </p:sp>
      <p:sp>
        <p:nvSpPr>
          <p:cNvPr id="9" name="Google Shape;175;p26">
            <a:extLst>
              <a:ext uri="{FF2B5EF4-FFF2-40B4-BE49-F238E27FC236}">
                <a16:creationId xmlns:a16="http://schemas.microsoft.com/office/drawing/2014/main" id="{AE5553DB-33AF-66B2-D6A2-2AC24991558E}"/>
              </a:ext>
            </a:extLst>
          </p:cNvPr>
          <p:cNvSpPr txBox="1"/>
          <p:nvPr/>
        </p:nvSpPr>
        <p:spPr>
          <a:xfrm>
            <a:off x="6058117" y="642313"/>
            <a:ext cx="1603374" cy="430857"/>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4A86E8"/>
                </a:solidFill>
              </a:rPr>
              <a:t>Non-invading</a:t>
            </a:r>
            <a:endParaRPr sz="1600" dirty="0">
              <a:solidFill>
                <a:srgbClr val="4A86E8"/>
              </a:solidFill>
            </a:endParaRPr>
          </a:p>
        </p:txBody>
      </p:sp>
      <p:grpSp>
        <p:nvGrpSpPr>
          <p:cNvPr id="10" name="Google Shape;186;p26">
            <a:extLst>
              <a:ext uri="{FF2B5EF4-FFF2-40B4-BE49-F238E27FC236}">
                <a16:creationId xmlns:a16="http://schemas.microsoft.com/office/drawing/2014/main" id="{8064E9A6-FCB1-DAE3-F01A-08F0ADAEC1D3}"/>
              </a:ext>
            </a:extLst>
          </p:cNvPr>
          <p:cNvGrpSpPr/>
          <p:nvPr/>
        </p:nvGrpSpPr>
        <p:grpSpPr>
          <a:xfrm>
            <a:off x="649845" y="642313"/>
            <a:ext cx="3249398" cy="430857"/>
            <a:chOff x="870675" y="1055650"/>
            <a:chExt cx="2575500" cy="430857"/>
          </a:xfrm>
        </p:grpSpPr>
        <p:sp>
          <p:nvSpPr>
            <p:cNvPr id="11" name="Google Shape;187;p26">
              <a:extLst>
                <a:ext uri="{FF2B5EF4-FFF2-40B4-BE49-F238E27FC236}">
                  <a16:creationId xmlns:a16="http://schemas.microsoft.com/office/drawing/2014/main" id="{691BAADE-BB67-788D-D69B-CFB45440FF28}"/>
                </a:ext>
              </a:extLst>
            </p:cNvPr>
            <p:cNvSpPr txBox="1"/>
            <p:nvPr/>
          </p:nvSpPr>
          <p:spPr>
            <a:xfrm>
              <a:off x="870675" y="1055650"/>
              <a:ext cx="2575500" cy="430857"/>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0000"/>
                  </a:solidFill>
                </a:rPr>
                <a:t>Invading (fitted to                  ) </a:t>
              </a:r>
              <a:endParaRPr sz="1600" dirty="0">
                <a:solidFill>
                  <a:srgbClr val="FF0000"/>
                </a:solidFill>
              </a:endParaRPr>
            </a:p>
          </p:txBody>
        </p:sp>
        <p:pic>
          <p:nvPicPr>
            <p:cNvPr id="12" name="Google Shape;188;p26" descr="{&quot;font&quot;:{&quot;family&quot;:&quot;Arial&quot;,&quot;size&quot;:14,&quot;color&quot;:&quot;#FF0000&quot;},&quot;backgroundColor&quot;:&quot;#FFFFFF&quot;,&quot;aid&quot;:null,&quot;id&quot;:&quot;6&quot;,&quot;code&quot;:&quot;$$ae^{-x/b}+c$$&quot;,&quot;type&quot;:&quot;$$&quot;,&quot;ts&quot;:1679885073220,&quot;cs&quot;:&quot;ts3DPya9kPGCTpmTmuyAJQ==&quot;,&quot;size&quot;:{&quot;width&quot;:93.66666666666667,&quot;height&quot;:22.5}}">
              <a:extLst>
                <a:ext uri="{FF2B5EF4-FFF2-40B4-BE49-F238E27FC236}">
                  <a16:creationId xmlns:a16="http://schemas.microsoft.com/office/drawing/2014/main" id="{60EDE805-9467-2902-F98C-65FCC3DC3949}"/>
                </a:ext>
              </a:extLst>
            </p:cNvPr>
            <p:cNvPicPr preferRelativeResize="0"/>
            <p:nvPr/>
          </p:nvPicPr>
          <p:blipFill>
            <a:blip r:embed="rId3">
              <a:alphaModFix/>
            </a:blip>
            <a:stretch>
              <a:fillRect/>
            </a:stretch>
          </p:blipFill>
          <p:spPr>
            <a:xfrm>
              <a:off x="2393206" y="1145647"/>
              <a:ext cx="744014" cy="214313"/>
            </a:xfrm>
            <a:prstGeom prst="rect">
              <a:avLst/>
            </a:prstGeom>
            <a:noFill/>
            <a:ln>
              <a:noFill/>
            </a:ln>
          </p:spPr>
        </p:pic>
      </p:grpSp>
      <p:sp>
        <p:nvSpPr>
          <p:cNvPr id="3" name="Title 1">
            <a:extLst>
              <a:ext uri="{FF2B5EF4-FFF2-40B4-BE49-F238E27FC236}">
                <a16:creationId xmlns:a16="http://schemas.microsoft.com/office/drawing/2014/main" id="{A922BDDF-F822-D514-A4E4-1370C61345BD}"/>
              </a:ext>
            </a:extLst>
          </p:cNvPr>
          <p:cNvSpPr>
            <a:spLocks noGrp="1"/>
          </p:cNvSpPr>
          <p:nvPr>
            <p:ph type="title"/>
          </p:nvPr>
        </p:nvSpPr>
        <p:spPr>
          <a:xfrm>
            <a:off x="311700" y="135233"/>
            <a:ext cx="8520600" cy="572700"/>
          </a:xfrm>
        </p:spPr>
        <p:txBody>
          <a:bodyPr>
            <a:normAutofit/>
          </a:bodyPr>
          <a:lstStyle/>
          <a:p>
            <a:pPr algn="ctr"/>
            <a:r>
              <a:rPr lang="en-US" sz="1600" b="1" dirty="0"/>
              <a:t>Temporal autocorrelation plots</a:t>
            </a:r>
          </a:p>
        </p:txBody>
      </p:sp>
      <p:pic>
        <p:nvPicPr>
          <p:cNvPr id="4" name="Picture 3">
            <a:extLst>
              <a:ext uri="{FF2B5EF4-FFF2-40B4-BE49-F238E27FC236}">
                <a16:creationId xmlns:a16="http://schemas.microsoft.com/office/drawing/2014/main" id="{4FE11D63-B228-1633-37CB-3662233C69A5}"/>
              </a:ext>
            </a:extLst>
          </p:cNvPr>
          <p:cNvPicPr>
            <a:picLocks noChangeAspect="1"/>
          </p:cNvPicPr>
          <p:nvPr/>
        </p:nvPicPr>
        <p:blipFill rotWithShape="1">
          <a:blip r:embed="rId4"/>
          <a:srcRect t="852" b="396"/>
          <a:stretch/>
        </p:blipFill>
        <p:spPr>
          <a:xfrm>
            <a:off x="0" y="1383871"/>
            <a:ext cx="2305224" cy="1760173"/>
          </a:xfrm>
          <a:prstGeom prst="rect">
            <a:avLst/>
          </a:prstGeom>
        </p:spPr>
      </p:pic>
      <p:pic>
        <p:nvPicPr>
          <p:cNvPr id="6" name="Picture 5">
            <a:extLst>
              <a:ext uri="{FF2B5EF4-FFF2-40B4-BE49-F238E27FC236}">
                <a16:creationId xmlns:a16="http://schemas.microsoft.com/office/drawing/2014/main" id="{AE082A17-25B8-0E93-1A92-F1526BF68A4A}"/>
              </a:ext>
            </a:extLst>
          </p:cNvPr>
          <p:cNvPicPr>
            <a:picLocks noChangeAspect="1"/>
          </p:cNvPicPr>
          <p:nvPr/>
        </p:nvPicPr>
        <p:blipFill>
          <a:blip r:embed="rId5"/>
          <a:stretch>
            <a:fillRect/>
          </a:stretch>
        </p:blipFill>
        <p:spPr>
          <a:xfrm>
            <a:off x="2305224" y="1380597"/>
            <a:ext cx="2300661" cy="1766720"/>
          </a:xfrm>
          <a:prstGeom prst="rect">
            <a:avLst/>
          </a:prstGeom>
        </p:spPr>
      </p:pic>
      <p:pic>
        <p:nvPicPr>
          <p:cNvPr id="7" name="Picture 6">
            <a:extLst>
              <a:ext uri="{FF2B5EF4-FFF2-40B4-BE49-F238E27FC236}">
                <a16:creationId xmlns:a16="http://schemas.microsoft.com/office/drawing/2014/main" id="{DE94B718-8315-20F3-324D-E888CA2511DA}"/>
              </a:ext>
            </a:extLst>
          </p:cNvPr>
          <p:cNvPicPr>
            <a:picLocks noChangeAspect="1"/>
          </p:cNvPicPr>
          <p:nvPr/>
        </p:nvPicPr>
        <p:blipFill>
          <a:blip r:embed="rId6"/>
          <a:stretch>
            <a:fillRect/>
          </a:stretch>
        </p:blipFill>
        <p:spPr>
          <a:xfrm>
            <a:off x="0" y="3199492"/>
            <a:ext cx="2300661" cy="1769129"/>
          </a:xfrm>
          <a:prstGeom prst="rect">
            <a:avLst/>
          </a:prstGeom>
        </p:spPr>
      </p:pic>
      <p:pic>
        <p:nvPicPr>
          <p:cNvPr id="8" name="Picture 7">
            <a:extLst>
              <a:ext uri="{FF2B5EF4-FFF2-40B4-BE49-F238E27FC236}">
                <a16:creationId xmlns:a16="http://schemas.microsoft.com/office/drawing/2014/main" id="{18E43681-B0EA-1180-6A79-E1B75A7BEC77}"/>
              </a:ext>
            </a:extLst>
          </p:cNvPr>
          <p:cNvPicPr>
            <a:picLocks noChangeAspect="1"/>
          </p:cNvPicPr>
          <p:nvPr/>
        </p:nvPicPr>
        <p:blipFill>
          <a:blip r:embed="rId7"/>
          <a:stretch>
            <a:fillRect/>
          </a:stretch>
        </p:blipFill>
        <p:spPr>
          <a:xfrm>
            <a:off x="2310726" y="3201901"/>
            <a:ext cx="2295159" cy="1766720"/>
          </a:xfrm>
          <a:prstGeom prst="rect">
            <a:avLst/>
          </a:prstGeom>
        </p:spPr>
      </p:pic>
      <p:pic>
        <p:nvPicPr>
          <p:cNvPr id="13" name="Picture 12">
            <a:extLst>
              <a:ext uri="{FF2B5EF4-FFF2-40B4-BE49-F238E27FC236}">
                <a16:creationId xmlns:a16="http://schemas.microsoft.com/office/drawing/2014/main" id="{763E5C09-4673-CBE3-CCBE-CA7F3F966206}"/>
              </a:ext>
            </a:extLst>
          </p:cNvPr>
          <p:cNvPicPr>
            <a:picLocks noChangeAspect="1"/>
          </p:cNvPicPr>
          <p:nvPr/>
        </p:nvPicPr>
        <p:blipFill>
          <a:blip r:embed="rId8"/>
          <a:stretch>
            <a:fillRect/>
          </a:stretch>
        </p:blipFill>
        <p:spPr>
          <a:xfrm>
            <a:off x="5707192" y="1367759"/>
            <a:ext cx="2305224" cy="1776285"/>
          </a:xfrm>
          <a:prstGeom prst="rect">
            <a:avLst/>
          </a:prstGeom>
        </p:spPr>
      </p:pic>
      <p:pic>
        <p:nvPicPr>
          <p:cNvPr id="14" name="Picture 13">
            <a:extLst>
              <a:ext uri="{FF2B5EF4-FFF2-40B4-BE49-F238E27FC236}">
                <a16:creationId xmlns:a16="http://schemas.microsoft.com/office/drawing/2014/main" id="{3985300C-F2E3-BF20-1F91-CC7DED406E43}"/>
              </a:ext>
            </a:extLst>
          </p:cNvPr>
          <p:cNvPicPr>
            <a:picLocks noChangeAspect="1"/>
          </p:cNvPicPr>
          <p:nvPr/>
        </p:nvPicPr>
        <p:blipFill rotWithShape="1">
          <a:blip r:embed="rId9"/>
          <a:srcRect b="387"/>
          <a:stretch/>
        </p:blipFill>
        <p:spPr>
          <a:xfrm>
            <a:off x="4615950" y="3197130"/>
            <a:ext cx="2285931" cy="1766720"/>
          </a:xfrm>
          <a:prstGeom prst="rect">
            <a:avLst/>
          </a:prstGeom>
        </p:spPr>
      </p:pic>
      <p:pic>
        <p:nvPicPr>
          <p:cNvPr id="15" name="Picture 14">
            <a:extLst>
              <a:ext uri="{FF2B5EF4-FFF2-40B4-BE49-F238E27FC236}">
                <a16:creationId xmlns:a16="http://schemas.microsoft.com/office/drawing/2014/main" id="{0CE91987-2A33-9E21-BDE3-3DC962A097CE}"/>
              </a:ext>
            </a:extLst>
          </p:cNvPr>
          <p:cNvPicPr>
            <a:picLocks noChangeAspect="1"/>
          </p:cNvPicPr>
          <p:nvPr/>
        </p:nvPicPr>
        <p:blipFill rotWithShape="1">
          <a:blip r:embed="rId10"/>
          <a:srcRect b="426"/>
          <a:stretch/>
        </p:blipFill>
        <p:spPr>
          <a:xfrm>
            <a:off x="6829716" y="3197130"/>
            <a:ext cx="2314284" cy="177385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4"/>
        <p:cNvGrpSpPr/>
        <p:nvPr/>
      </p:nvGrpSpPr>
      <p:grpSpPr>
        <a:xfrm>
          <a:off x="0" y="0"/>
          <a:ext cx="0" cy="0"/>
          <a:chOff x="0" y="0"/>
          <a:chExt cx="0" cy="0"/>
        </a:xfrm>
      </p:grpSpPr>
      <p:sp>
        <p:nvSpPr>
          <p:cNvPr id="5" name="TextBox 4">
            <a:extLst>
              <a:ext uri="{FF2B5EF4-FFF2-40B4-BE49-F238E27FC236}">
                <a16:creationId xmlns:a16="http://schemas.microsoft.com/office/drawing/2014/main" id="{9D63B22A-FD23-8E77-0712-692B13D33AE3}"/>
              </a:ext>
            </a:extLst>
          </p:cNvPr>
          <p:cNvSpPr txBox="1"/>
          <p:nvPr/>
        </p:nvSpPr>
        <p:spPr>
          <a:xfrm>
            <a:off x="-2654710" y="1155064"/>
            <a:ext cx="4572000" cy="369332"/>
          </a:xfrm>
          <a:prstGeom prst="rect">
            <a:avLst/>
          </a:prstGeom>
          <a:noFill/>
        </p:spPr>
        <p:txBody>
          <a:bodyPr wrap="square">
            <a:spAutoFit/>
          </a:bodyPr>
          <a:lstStyle/>
          <a:p>
            <a:r>
              <a:rPr lang="en-SG" b="0" dirty="0">
                <a:effectLst/>
              </a:rPr>
              <a:t> </a:t>
            </a:r>
            <a:endParaRPr lang="en-US" dirty="0"/>
          </a:p>
        </p:txBody>
      </p:sp>
      <p:sp>
        <p:nvSpPr>
          <p:cNvPr id="9" name="Google Shape;175;p26">
            <a:extLst>
              <a:ext uri="{FF2B5EF4-FFF2-40B4-BE49-F238E27FC236}">
                <a16:creationId xmlns:a16="http://schemas.microsoft.com/office/drawing/2014/main" id="{AE5553DB-33AF-66B2-D6A2-2AC24991558E}"/>
              </a:ext>
            </a:extLst>
          </p:cNvPr>
          <p:cNvSpPr txBox="1"/>
          <p:nvPr/>
        </p:nvSpPr>
        <p:spPr>
          <a:xfrm>
            <a:off x="6058117" y="642313"/>
            <a:ext cx="1603374" cy="430857"/>
          </a:xfrm>
          <a:prstGeom prst="rect">
            <a:avLst/>
          </a:prstGeom>
          <a:noFill/>
          <a:ln w="9525" cap="flat" cmpd="sng">
            <a:solidFill>
              <a:srgbClr val="4A86E8"/>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4A86E8"/>
                </a:solidFill>
              </a:rPr>
              <a:t>Non-invading</a:t>
            </a:r>
            <a:endParaRPr sz="1600" dirty="0">
              <a:solidFill>
                <a:srgbClr val="4A86E8"/>
              </a:solidFill>
            </a:endParaRPr>
          </a:p>
        </p:txBody>
      </p:sp>
      <p:sp>
        <p:nvSpPr>
          <p:cNvPr id="11" name="Google Shape;187;p26">
            <a:extLst>
              <a:ext uri="{FF2B5EF4-FFF2-40B4-BE49-F238E27FC236}">
                <a16:creationId xmlns:a16="http://schemas.microsoft.com/office/drawing/2014/main" id="{691BAADE-BB67-788D-D69B-CFB45440FF28}"/>
              </a:ext>
            </a:extLst>
          </p:cNvPr>
          <p:cNvSpPr txBox="1"/>
          <p:nvPr/>
        </p:nvSpPr>
        <p:spPr>
          <a:xfrm>
            <a:off x="1482509" y="642312"/>
            <a:ext cx="1603374" cy="430857"/>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600" dirty="0">
                <a:solidFill>
                  <a:srgbClr val="FF0000"/>
                </a:solidFill>
              </a:rPr>
              <a:t>Invading</a:t>
            </a:r>
            <a:endParaRPr sz="1600" dirty="0">
              <a:solidFill>
                <a:srgbClr val="FF0000"/>
              </a:solidFill>
            </a:endParaRPr>
          </a:p>
        </p:txBody>
      </p:sp>
      <p:sp>
        <p:nvSpPr>
          <p:cNvPr id="2" name="Title 1">
            <a:extLst>
              <a:ext uri="{FF2B5EF4-FFF2-40B4-BE49-F238E27FC236}">
                <a16:creationId xmlns:a16="http://schemas.microsoft.com/office/drawing/2014/main" id="{CAED3152-52B4-6D58-B1F9-A861A9AD35DE}"/>
              </a:ext>
            </a:extLst>
          </p:cNvPr>
          <p:cNvSpPr>
            <a:spLocks noGrp="1"/>
          </p:cNvSpPr>
          <p:nvPr>
            <p:ph type="title"/>
          </p:nvPr>
        </p:nvSpPr>
        <p:spPr>
          <a:xfrm>
            <a:off x="289055" y="144367"/>
            <a:ext cx="8520600" cy="572700"/>
          </a:xfrm>
        </p:spPr>
        <p:txBody>
          <a:bodyPr>
            <a:normAutofit/>
          </a:bodyPr>
          <a:lstStyle/>
          <a:p>
            <a:pPr algn="ctr"/>
            <a:r>
              <a:rPr lang="en-US" sz="1600" b="1" dirty="0"/>
              <a:t>Spatial correlation plots</a:t>
            </a:r>
          </a:p>
        </p:txBody>
      </p:sp>
      <p:pic>
        <p:nvPicPr>
          <p:cNvPr id="10" name="Picture 9">
            <a:extLst>
              <a:ext uri="{FF2B5EF4-FFF2-40B4-BE49-F238E27FC236}">
                <a16:creationId xmlns:a16="http://schemas.microsoft.com/office/drawing/2014/main" id="{FB1C818B-AC30-6481-D47A-2E1BA8F35D35}"/>
              </a:ext>
            </a:extLst>
          </p:cNvPr>
          <p:cNvPicPr>
            <a:picLocks noChangeAspect="1"/>
          </p:cNvPicPr>
          <p:nvPr/>
        </p:nvPicPr>
        <p:blipFill rotWithShape="1">
          <a:blip r:embed="rId3"/>
          <a:srcRect t="1672" b="1"/>
          <a:stretch/>
        </p:blipFill>
        <p:spPr>
          <a:xfrm>
            <a:off x="5725766" y="1373222"/>
            <a:ext cx="2268075" cy="1720177"/>
          </a:xfrm>
          <a:prstGeom prst="rect">
            <a:avLst/>
          </a:prstGeom>
        </p:spPr>
      </p:pic>
      <p:pic>
        <p:nvPicPr>
          <p:cNvPr id="12" name="Picture 11">
            <a:extLst>
              <a:ext uri="{FF2B5EF4-FFF2-40B4-BE49-F238E27FC236}">
                <a16:creationId xmlns:a16="http://schemas.microsoft.com/office/drawing/2014/main" id="{DC76360D-0C3E-7F7B-4A67-64711F200E14}"/>
              </a:ext>
            </a:extLst>
          </p:cNvPr>
          <p:cNvPicPr>
            <a:picLocks noChangeAspect="1"/>
          </p:cNvPicPr>
          <p:nvPr/>
        </p:nvPicPr>
        <p:blipFill rotWithShape="1">
          <a:blip r:embed="rId4"/>
          <a:srcRect t="1049"/>
          <a:stretch/>
        </p:blipFill>
        <p:spPr>
          <a:xfrm>
            <a:off x="4572052" y="3127577"/>
            <a:ext cx="2281280" cy="1721716"/>
          </a:xfrm>
          <a:prstGeom prst="rect">
            <a:avLst/>
          </a:prstGeom>
        </p:spPr>
      </p:pic>
      <p:pic>
        <p:nvPicPr>
          <p:cNvPr id="14" name="Picture 13">
            <a:extLst>
              <a:ext uri="{FF2B5EF4-FFF2-40B4-BE49-F238E27FC236}">
                <a16:creationId xmlns:a16="http://schemas.microsoft.com/office/drawing/2014/main" id="{EA035440-8762-AFB9-0CAF-44826AAD81D5}"/>
              </a:ext>
            </a:extLst>
          </p:cNvPr>
          <p:cNvPicPr>
            <a:picLocks noChangeAspect="1"/>
          </p:cNvPicPr>
          <p:nvPr/>
        </p:nvPicPr>
        <p:blipFill rotWithShape="1">
          <a:blip r:embed="rId5"/>
          <a:srcRect b="521"/>
          <a:stretch/>
        </p:blipFill>
        <p:spPr>
          <a:xfrm>
            <a:off x="6856502" y="3123839"/>
            <a:ext cx="2287498" cy="1720177"/>
          </a:xfrm>
          <a:prstGeom prst="rect">
            <a:avLst/>
          </a:prstGeom>
        </p:spPr>
      </p:pic>
      <p:pic>
        <p:nvPicPr>
          <p:cNvPr id="16" name="Picture 15">
            <a:extLst>
              <a:ext uri="{FF2B5EF4-FFF2-40B4-BE49-F238E27FC236}">
                <a16:creationId xmlns:a16="http://schemas.microsoft.com/office/drawing/2014/main" id="{1885A1AA-277E-CCD3-3ECB-655FFB84E584}"/>
              </a:ext>
            </a:extLst>
          </p:cNvPr>
          <p:cNvPicPr>
            <a:picLocks noChangeAspect="1"/>
          </p:cNvPicPr>
          <p:nvPr/>
        </p:nvPicPr>
        <p:blipFill rotWithShape="1">
          <a:blip r:embed="rId6"/>
          <a:srcRect t="1230"/>
          <a:stretch/>
        </p:blipFill>
        <p:spPr>
          <a:xfrm>
            <a:off x="0" y="1376493"/>
            <a:ext cx="2265613" cy="1720178"/>
          </a:xfrm>
          <a:prstGeom prst="rect">
            <a:avLst/>
          </a:prstGeom>
        </p:spPr>
      </p:pic>
      <p:pic>
        <p:nvPicPr>
          <p:cNvPr id="17" name="Picture 16">
            <a:extLst>
              <a:ext uri="{FF2B5EF4-FFF2-40B4-BE49-F238E27FC236}">
                <a16:creationId xmlns:a16="http://schemas.microsoft.com/office/drawing/2014/main" id="{C4394F69-715D-12F3-7529-1FE5DE6A3744}"/>
              </a:ext>
            </a:extLst>
          </p:cNvPr>
          <p:cNvPicPr>
            <a:picLocks noChangeAspect="1"/>
          </p:cNvPicPr>
          <p:nvPr/>
        </p:nvPicPr>
        <p:blipFill>
          <a:blip r:embed="rId7"/>
          <a:stretch>
            <a:fillRect/>
          </a:stretch>
        </p:blipFill>
        <p:spPr>
          <a:xfrm>
            <a:off x="2284502" y="1373222"/>
            <a:ext cx="2287498" cy="1736948"/>
          </a:xfrm>
          <a:prstGeom prst="rect">
            <a:avLst/>
          </a:prstGeom>
        </p:spPr>
      </p:pic>
      <p:pic>
        <p:nvPicPr>
          <p:cNvPr id="18" name="Picture 17">
            <a:extLst>
              <a:ext uri="{FF2B5EF4-FFF2-40B4-BE49-F238E27FC236}">
                <a16:creationId xmlns:a16="http://schemas.microsoft.com/office/drawing/2014/main" id="{8F34B2B2-D5B5-2905-1B22-8EC99F7F1A64}"/>
              </a:ext>
            </a:extLst>
          </p:cNvPr>
          <p:cNvPicPr>
            <a:picLocks noChangeAspect="1"/>
          </p:cNvPicPr>
          <p:nvPr/>
        </p:nvPicPr>
        <p:blipFill>
          <a:blip r:embed="rId8"/>
          <a:stretch>
            <a:fillRect/>
          </a:stretch>
        </p:blipFill>
        <p:spPr>
          <a:xfrm>
            <a:off x="3172" y="3123839"/>
            <a:ext cx="2287498" cy="1729193"/>
          </a:xfrm>
          <a:prstGeom prst="rect">
            <a:avLst/>
          </a:prstGeom>
        </p:spPr>
      </p:pic>
      <p:pic>
        <p:nvPicPr>
          <p:cNvPr id="19" name="Picture 18">
            <a:extLst>
              <a:ext uri="{FF2B5EF4-FFF2-40B4-BE49-F238E27FC236}">
                <a16:creationId xmlns:a16="http://schemas.microsoft.com/office/drawing/2014/main" id="{87E9D0C9-41C3-3281-05DA-59D4E55672ED}"/>
              </a:ext>
            </a:extLst>
          </p:cNvPr>
          <p:cNvPicPr>
            <a:picLocks noChangeAspect="1"/>
          </p:cNvPicPr>
          <p:nvPr/>
        </p:nvPicPr>
        <p:blipFill rotWithShape="1">
          <a:blip r:embed="rId9"/>
          <a:srcRect t="-1" b="275"/>
          <a:stretch/>
        </p:blipFill>
        <p:spPr>
          <a:xfrm>
            <a:off x="2290670" y="3128779"/>
            <a:ext cx="2268076" cy="1719312"/>
          </a:xfrm>
          <a:prstGeom prst="rect">
            <a:avLst/>
          </a:prstGeom>
        </p:spPr>
      </p:pic>
    </p:spTree>
    <p:extLst>
      <p:ext uri="{BB962C8B-B14F-4D97-AF65-F5344CB8AC3E}">
        <p14:creationId xmlns:p14="http://schemas.microsoft.com/office/powerpoint/2010/main" val="885413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70"/>
        <p:cNvGrpSpPr/>
        <p:nvPr/>
      </p:nvGrpSpPr>
      <p:grpSpPr>
        <a:xfrm>
          <a:off x="0" y="0"/>
          <a:ext cx="0" cy="0"/>
          <a:chOff x="0" y="0"/>
          <a:chExt cx="0" cy="0"/>
        </a:xfrm>
      </p:grpSpPr>
      <p:sp>
        <p:nvSpPr>
          <p:cNvPr id="271" name="Google Shape;271;p3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600" b="1" dirty="0"/>
              <a:t>Preliminary data analysis</a:t>
            </a:r>
            <a:endParaRPr sz="1600" b="1" dirty="0"/>
          </a:p>
        </p:txBody>
      </p:sp>
      <p:pic>
        <p:nvPicPr>
          <p:cNvPr id="3074" name="Picture 2">
            <a:extLst>
              <a:ext uri="{FF2B5EF4-FFF2-40B4-BE49-F238E27FC236}">
                <a16:creationId xmlns:a16="http://schemas.microsoft.com/office/drawing/2014/main" id="{11987F03-040F-1F84-1276-9902304AA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20" y="1624562"/>
            <a:ext cx="4284407" cy="25644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FF55623-334B-9450-E535-EB23B99D3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5804" y="1624562"/>
            <a:ext cx="4147476" cy="2564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C7E3-838B-A758-DEA3-DD98FCBA61CE}"/>
              </a:ext>
            </a:extLst>
          </p:cNvPr>
          <p:cNvSpPr>
            <a:spLocks noGrp="1"/>
          </p:cNvSpPr>
          <p:nvPr>
            <p:ph type="title"/>
          </p:nvPr>
        </p:nvSpPr>
        <p:spPr>
          <a:xfrm>
            <a:off x="628650" y="273844"/>
            <a:ext cx="7886700" cy="451489"/>
          </a:xfrm>
        </p:spPr>
        <p:txBody>
          <a:bodyPr>
            <a:normAutofit/>
          </a:bodyPr>
          <a:lstStyle/>
          <a:p>
            <a:pPr algn="ctr"/>
            <a:r>
              <a:rPr lang="en-US" sz="1600" b="1" dirty="0"/>
              <a:t>Motivation</a:t>
            </a:r>
          </a:p>
        </p:txBody>
      </p:sp>
      <p:pic>
        <p:nvPicPr>
          <p:cNvPr id="4" name="movie_spheroid_spreading.mp4">
            <a:hlinkClick r:id="" action="ppaction://media"/>
            <a:extLst>
              <a:ext uri="{FF2B5EF4-FFF2-40B4-BE49-F238E27FC236}">
                <a16:creationId xmlns:a16="http://schemas.microsoft.com/office/drawing/2014/main" id="{7C2E632D-34A9-D209-AC17-3CC59A8BAC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24075" y="1370013"/>
            <a:ext cx="4894263" cy="3262312"/>
          </a:xfrm>
        </p:spPr>
      </p:pic>
      <p:sp>
        <p:nvSpPr>
          <p:cNvPr id="6" name="Content Placeholder 2">
            <a:extLst>
              <a:ext uri="{FF2B5EF4-FFF2-40B4-BE49-F238E27FC236}">
                <a16:creationId xmlns:a16="http://schemas.microsoft.com/office/drawing/2014/main" id="{858654FF-27E0-6DE4-D232-FE6773CB32F4}"/>
              </a:ext>
            </a:extLst>
          </p:cNvPr>
          <p:cNvSpPr txBox="1">
            <a:spLocks/>
          </p:cNvSpPr>
          <p:nvPr/>
        </p:nvSpPr>
        <p:spPr>
          <a:xfrm>
            <a:off x="628650" y="770426"/>
            <a:ext cx="7886700" cy="45148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US" sz="1400" dirty="0"/>
              <a:t>To better understand the pattern of cell migration during spheroid invasion of the mesothelium.</a:t>
            </a:r>
          </a:p>
        </p:txBody>
      </p:sp>
    </p:spTree>
    <p:extLst>
      <p:ext uri="{BB962C8B-B14F-4D97-AF65-F5344CB8AC3E}">
        <p14:creationId xmlns:p14="http://schemas.microsoft.com/office/powerpoint/2010/main" val="38909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010-CC3D-A7FC-EA14-9A48C440A8DA}"/>
              </a:ext>
            </a:extLst>
          </p:cNvPr>
          <p:cNvSpPr>
            <a:spLocks noGrp="1"/>
          </p:cNvSpPr>
          <p:nvPr>
            <p:ph type="title"/>
          </p:nvPr>
        </p:nvSpPr>
        <p:spPr>
          <a:xfrm>
            <a:off x="628650" y="126267"/>
            <a:ext cx="7886700" cy="674256"/>
          </a:xfrm>
        </p:spPr>
        <p:txBody>
          <a:bodyPr>
            <a:normAutofit/>
          </a:bodyPr>
          <a:lstStyle/>
          <a:p>
            <a:pPr algn="ctr"/>
            <a:r>
              <a:rPr lang="en-US" sz="1600" b="1" dirty="0"/>
              <a:t>Aim</a:t>
            </a:r>
          </a:p>
        </p:txBody>
      </p:sp>
      <p:sp>
        <p:nvSpPr>
          <p:cNvPr id="3" name="Content Placeholder 2">
            <a:extLst>
              <a:ext uri="{FF2B5EF4-FFF2-40B4-BE49-F238E27FC236}">
                <a16:creationId xmlns:a16="http://schemas.microsoft.com/office/drawing/2014/main" id="{7691C59D-D3C6-7446-8D4A-9031623026E7}"/>
              </a:ext>
            </a:extLst>
          </p:cNvPr>
          <p:cNvSpPr>
            <a:spLocks noGrp="1"/>
          </p:cNvSpPr>
          <p:nvPr>
            <p:ph idx="1"/>
          </p:nvPr>
        </p:nvSpPr>
        <p:spPr>
          <a:xfrm>
            <a:off x="628650" y="800523"/>
            <a:ext cx="7886700" cy="3263504"/>
          </a:xfrm>
        </p:spPr>
        <p:txBody>
          <a:bodyPr>
            <a:normAutofit/>
          </a:bodyPr>
          <a:lstStyle/>
          <a:p>
            <a:pPr marL="0" indent="0" algn="ctr">
              <a:lnSpc>
                <a:spcPct val="150000"/>
              </a:lnSpc>
              <a:buNone/>
            </a:pPr>
            <a:r>
              <a:rPr lang="en-US" sz="1400" dirty="0"/>
              <a:t>To quantify cell migration during spheroid invasion of the mesothelium.</a:t>
            </a:r>
          </a:p>
          <a:p>
            <a:pPr marL="0" indent="0" algn="ctr">
              <a:lnSpc>
                <a:spcPct val="150000"/>
              </a:lnSpc>
              <a:buNone/>
            </a:pPr>
            <a:endParaRPr lang="en-US" sz="1400" dirty="0"/>
          </a:p>
          <a:p>
            <a:pPr marL="342900" indent="-342900" algn="ctr">
              <a:lnSpc>
                <a:spcPct val="150000"/>
              </a:lnSpc>
              <a:buAutoNum type="arabicPeriod"/>
            </a:pPr>
            <a:r>
              <a:rPr lang="en-US" sz="1400" dirty="0"/>
              <a:t>Do individual cells in invading spheroids undergo directed cell migration?</a:t>
            </a:r>
          </a:p>
          <a:p>
            <a:pPr marL="342900" indent="-342900" algn="ctr">
              <a:lnSpc>
                <a:spcPct val="150000"/>
              </a:lnSpc>
              <a:buAutoNum type="arabicPeriod"/>
            </a:pPr>
            <a:endParaRPr lang="en-US" sz="1400" dirty="0"/>
          </a:p>
          <a:p>
            <a:pPr marL="342900" indent="-342900" algn="ctr">
              <a:lnSpc>
                <a:spcPct val="150000"/>
              </a:lnSpc>
              <a:buAutoNum type="arabicPeriod"/>
            </a:pPr>
            <a:r>
              <a:rPr lang="en-US" sz="1400" dirty="0"/>
              <a:t>Do cells in invading spheroids migrate collectively?</a:t>
            </a:r>
          </a:p>
        </p:txBody>
      </p:sp>
      <p:pic>
        <p:nvPicPr>
          <p:cNvPr id="6" name="Picture 5">
            <a:extLst>
              <a:ext uri="{FF2B5EF4-FFF2-40B4-BE49-F238E27FC236}">
                <a16:creationId xmlns:a16="http://schemas.microsoft.com/office/drawing/2014/main" id="{97E4BCF3-EF64-AECD-256F-2FB77AF64C13}"/>
              </a:ext>
            </a:extLst>
          </p:cNvPr>
          <p:cNvPicPr>
            <a:picLocks noChangeAspect="1"/>
          </p:cNvPicPr>
          <p:nvPr/>
        </p:nvPicPr>
        <p:blipFill>
          <a:blip r:embed="rId3"/>
          <a:stretch>
            <a:fillRect/>
          </a:stretch>
        </p:blipFill>
        <p:spPr>
          <a:xfrm>
            <a:off x="4784222" y="3054430"/>
            <a:ext cx="1761974" cy="1527645"/>
          </a:xfrm>
          <a:prstGeom prst="rect">
            <a:avLst/>
          </a:prstGeom>
        </p:spPr>
      </p:pic>
      <p:grpSp>
        <p:nvGrpSpPr>
          <p:cNvPr id="8" name="Group 7">
            <a:extLst>
              <a:ext uri="{FF2B5EF4-FFF2-40B4-BE49-F238E27FC236}">
                <a16:creationId xmlns:a16="http://schemas.microsoft.com/office/drawing/2014/main" id="{1B68CABB-4A0F-2A40-8D23-B869258C5D39}"/>
              </a:ext>
            </a:extLst>
          </p:cNvPr>
          <p:cNvGrpSpPr/>
          <p:nvPr/>
        </p:nvGrpSpPr>
        <p:grpSpPr>
          <a:xfrm>
            <a:off x="2463633" y="3248770"/>
            <a:ext cx="1896147" cy="908090"/>
            <a:chOff x="2447448" y="3434887"/>
            <a:chExt cx="1896147" cy="908090"/>
          </a:xfrm>
        </p:grpSpPr>
        <p:pic>
          <p:nvPicPr>
            <p:cNvPr id="4" name="Picture 3">
              <a:extLst>
                <a:ext uri="{FF2B5EF4-FFF2-40B4-BE49-F238E27FC236}">
                  <a16:creationId xmlns:a16="http://schemas.microsoft.com/office/drawing/2014/main" id="{6E3AB668-9F03-68BC-BBA9-F1F9BDBDD8B8}"/>
                </a:ext>
              </a:extLst>
            </p:cNvPr>
            <p:cNvPicPr>
              <a:picLocks noChangeAspect="1"/>
            </p:cNvPicPr>
            <p:nvPr/>
          </p:nvPicPr>
          <p:blipFill rotWithShape="1">
            <a:blip r:embed="rId4"/>
            <a:srcRect l="4350" t="5443"/>
            <a:stretch/>
          </p:blipFill>
          <p:spPr>
            <a:xfrm>
              <a:off x="2447449" y="3681108"/>
              <a:ext cx="1896146" cy="661869"/>
            </a:xfrm>
            <a:prstGeom prst="rect">
              <a:avLst/>
            </a:prstGeom>
          </p:spPr>
        </p:pic>
        <p:sp>
          <p:nvSpPr>
            <p:cNvPr id="7" name="TextBox 6">
              <a:extLst>
                <a:ext uri="{FF2B5EF4-FFF2-40B4-BE49-F238E27FC236}">
                  <a16:creationId xmlns:a16="http://schemas.microsoft.com/office/drawing/2014/main" id="{F54EC12B-9A67-F731-E73C-3C375C3D8EF9}"/>
                </a:ext>
              </a:extLst>
            </p:cNvPr>
            <p:cNvSpPr txBox="1"/>
            <p:nvPr/>
          </p:nvSpPr>
          <p:spPr>
            <a:xfrm>
              <a:off x="2447448" y="3434887"/>
              <a:ext cx="1896146" cy="246221"/>
            </a:xfrm>
            <a:prstGeom prst="rect">
              <a:avLst/>
            </a:prstGeom>
            <a:solidFill>
              <a:schemeClr val="tx1"/>
            </a:solidFill>
          </p:spPr>
          <p:txBody>
            <a:bodyPr wrap="square" rtlCol="0">
              <a:spAutoFit/>
            </a:bodyPr>
            <a:lstStyle/>
            <a:p>
              <a:pPr algn="ctr"/>
              <a:r>
                <a:rPr lang="en-US" sz="1000" dirty="0">
                  <a:solidFill>
                    <a:schemeClr val="bg1"/>
                  </a:solidFill>
                </a:rPr>
                <a:t>Single cell directed migration</a:t>
              </a:r>
            </a:p>
          </p:txBody>
        </p:sp>
      </p:grpSp>
      <p:sp>
        <p:nvSpPr>
          <p:cNvPr id="9" name="TextBox 8">
            <a:extLst>
              <a:ext uri="{FF2B5EF4-FFF2-40B4-BE49-F238E27FC236}">
                <a16:creationId xmlns:a16="http://schemas.microsoft.com/office/drawing/2014/main" id="{59F4754F-39FC-1CD6-295D-E5FE678F1EE0}"/>
              </a:ext>
            </a:extLst>
          </p:cNvPr>
          <p:cNvSpPr txBox="1"/>
          <p:nvPr/>
        </p:nvSpPr>
        <p:spPr>
          <a:xfrm>
            <a:off x="2951373" y="4651149"/>
            <a:ext cx="3241253" cy="215444"/>
          </a:xfrm>
          <a:prstGeom prst="rect">
            <a:avLst/>
          </a:prstGeom>
          <a:noFill/>
        </p:spPr>
        <p:txBody>
          <a:bodyPr wrap="square">
            <a:spAutoFit/>
          </a:bodyPr>
          <a:lstStyle/>
          <a:p>
            <a:pPr algn="ctr"/>
            <a:r>
              <a:rPr lang="en-SG" sz="800" dirty="0"/>
              <a:t>Kunwar et al., </a:t>
            </a:r>
            <a:r>
              <a:rPr lang="en-SG" sz="800" i="1" dirty="0"/>
              <a:t>Ann Review of Cell and Developmental Biology </a:t>
            </a:r>
            <a:r>
              <a:rPr lang="en-SG" sz="800" dirty="0"/>
              <a:t>2006</a:t>
            </a:r>
            <a:endParaRPr lang="en-US" sz="800" dirty="0"/>
          </a:p>
        </p:txBody>
      </p:sp>
      <p:sp>
        <p:nvSpPr>
          <p:cNvPr id="5" name="TextBox 4">
            <a:extLst>
              <a:ext uri="{FF2B5EF4-FFF2-40B4-BE49-F238E27FC236}">
                <a16:creationId xmlns:a16="http://schemas.microsoft.com/office/drawing/2014/main" id="{CCFA1789-8A8A-9041-0B71-36E26BE8224D}"/>
              </a:ext>
            </a:extLst>
          </p:cNvPr>
          <p:cNvSpPr txBox="1"/>
          <p:nvPr/>
        </p:nvSpPr>
        <p:spPr>
          <a:xfrm>
            <a:off x="2530980" y="3386519"/>
            <a:ext cx="1219200" cy="246221"/>
          </a:xfrm>
          <a:prstGeom prst="rect">
            <a:avLst/>
          </a:prstGeom>
          <a:noFill/>
        </p:spPr>
        <p:txBody>
          <a:bodyPr wrap="square" rtlCol="0">
            <a:spAutoFit/>
          </a:bodyPr>
          <a:lstStyle/>
          <a:p>
            <a:pPr algn="ctr"/>
            <a:r>
              <a:rPr lang="en-US" sz="1000" dirty="0">
                <a:solidFill>
                  <a:schemeClr val="bg1"/>
                </a:solidFill>
              </a:rPr>
              <a:t>(within a spheroid)</a:t>
            </a:r>
          </a:p>
        </p:txBody>
      </p:sp>
      <p:sp>
        <p:nvSpPr>
          <p:cNvPr id="10" name="TextBox 9">
            <a:extLst>
              <a:ext uri="{FF2B5EF4-FFF2-40B4-BE49-F238E27FC236}">
                <a16:creationId xmlns:a16="http://schemas.microsoft.com/office/drawing/2014/main" id="{1C672AD5-A04A-4DB6-D9E5-92A53C14359E}"/>
              </a:ext>
            </a:extLst>
          </p:cNvPr>
          <p:cNvSpPr txBox="1"/>
          <p:nvPr/>
        </p:nvSpPr>
        <p:spPr>
          <a:xfrm>
            <a:off x="4628104" y="3116479"/>
            <a:ext cx="1326647" cy="215444"/>
          </a:xfrm>
          <a:prstGeom prst="rect">
            <a:avLst/>
          </a:prstGeom>
          <a:noFill/>
        </p:spPr>
        <p:txBody>
          <a:bodyPr wrap="square" rtlCol="0">
            <a:spAutoFit/>
          </a:bodyPr>
          <a:lstStyle/>
          <a:p>
            <a:pPr algn="ctr"/>
            <a:r>
              <a:rPr lang="en-US" sz="800" dirty="0">
                <a:solidFill>
                  <a:schemeClr val="bg1"/>
                </a:solidFill>
              </a:rPr>
              <a:t>(within a spheroid)</a:t>
            </a:r>
          </a:p>
        </p:txBody>
      </p:sp>
    </p:spTree>
    <p:extLst>
      <p:ext uri="{BB962C8B-B14F-4D97-AF65-F5344CB8AC3E}">
        <p14:creationId xmlns:p14="http://schemas.microsoft.com/office/powerpoint/2010/main" val="3636944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1A010-CC3D-A7FC-EA14-9A48C440A8DA}"/>
              </a:ext>
            </a:extLst>
          </p:cNvPr>
          <p:cNvSpPr>
            <a:spLocks noGrp="1"/>
          </p:cNvSpPr>
          <p:nvPr>
            <p:ph type="title"/>
          </p:nvPr>
        </p:nvSpPr>
        <p:spPr>
          <a:xfrm>
            <a:off x="628650" y="126267"/>
            <a:ext cx="7886700" cy="674256"/>
          </a:xfrm>
        </p:spPr>
        <p:txBody>
          <a:bodyPr>
            <a:normAutofit/>
          </a:bodyPr>
          <a:lstStyle/>
          <a:p>
            <a:pPr algn="ctr"/>
            <a:r>
              <a:rPr lang="en-US" sz="1600" b="1" dirty="0"/>
              <a:t>Aim</a:t>
            </a:r>
          </a:p>
        </p:txBody>
      </p:sp>
      <p:sp>
        <p:nvSpPr>
          <p:cNvPr id="3" name="Content Placeholder 2">
            <a:extLst>
              <a:ext uri="{FF2B5EF4-FFF2-40B4-BE49-F238E27FC236}">
                <a16:creationId xmlns:a16="http://schemas.microsoft.com/office/drawing/2014/main" id="{7691C59D-D3C6-7446-8D4A-9031623026E7}"/>
              </a:ext>
            </a:extLst>
          </p:cNvPr>
          <p:cNvSpPr>
            <a:spLocks noGrp="1"/>
          </p:cNvSpPr>
          <p:nvPr>
            <p:ph idx="1"/>
          </p:nvPr>
        </p:nvSpPr>
        <p:spPr>
          <a:xfrm>
            <a:off x="628650" y="800523"/>
            <a:ext cx="7886700" cy="3263504"/>
          </a:xfrm>
        </p:spPr>
        <p:txBody>
          <a:bodyPr>
            <a:normAutofit/>
          </a:bodyPr>
          <a:lstStyle/>
          <a:p>
            <a:pPr marL="0" indent="0" algn="ctr">
              <a:lnSpc>
                <a:spcPct val="150000"/>
              </a:lnSpc>
              <a:buNone/>
            </a:pPr>
            <a:r>
              <a:rPr lang="en-US" sz="1400" dirty="0"/>
              <a:t>To quantify cell migration during spheroid invasion of the mesothelium.</a:t>
            </a:r>
          </a:p>
          <a:p>
            <a:pPr marL="0" indent="0" algn="ctr">
              <a:lnSpc>
                <a:spcPct val="150000"/>
              </a:lnSpc>
              <a:buNone/>
            </a:pPr>
            <a:endParaRPr lang="en-US" sz="1400" dirty="0"/>
          </a:p>
          <a:p>
            <a:pPr marL="342900" indent="-342900" algn="ctr">
              <a:lnSpc>
                <a:spcPct val="150000"/>
              </a:lnSpc>
              <a:buAutoNum type="arabicPeriod"/>
            </a:pPr>
            <a:r>
              <a:rPr lang="en-US" sz="1400" dirty="0"/>
              <a:t>Do individual cells in invading spheroids undergo directed cell migration?</a:t>
            </a:r>
          </a:p>
          <a:p>
            <a:pPr marL="342900" indent="-342900" algn="ctr">
              <a:lnSpc>
                <a:spcPct val="150000"/>
              </a:lnSpc>
              <a:buAutoNum type="arabicPeriod"/>
            </a:pPr>
            <a:endParaRPr lang="en-US" sz="1400" dirty="0"/>
          </a:p>
          <a:p>
            <a:pPr marL="342900" indent="-342900" algn="ctr">
              <a:lnSpc>
                <a:spcPct val="150000"/>
              </a:lnSpc>
              <a:buAutoNum type="arabicPeriod"/>
            </a:pPr>
            <a:r>
              <a:rPr lang="en-US" sz="1400" dirty="0">
                <a:solidFill>
                  <a:schemeClr val="accent3">
                    <a:lumMod val="50000"/>
                  </a:schemeClr>
                </a:solidFill>
              </a:rPr>
              <a:t>Do cells in invading spheroids migrate collectively?</a:t>
            </a:r>
          </a:p>
        </p:txBody>
      </p:sp>
      <p:sp>
        <p:nvSpPr>
          <p:cNvPr id="9" name="TextBox 8">
            <a:extLst>
              <a:ext uri="{FF2B5EF4-FFF2-40B4-BE49-F238E27FC236}">
                <a16:creationId xmlns:a16="http://schemas.microsoft.com/office/drawing/2014/main" id="{59F4754F-39FC-1CD6-295D-E5FE678F1EE0}"/>
              </a:ext>
            </a:extLst>
          </p:cNvPr>
          <p:cNvSpPr txBox="1"/>
          <p:nvPr/>
        </p:nvSpPr>
        <p:spPr>
          <a:xfrm>
            <a:off x="2951373" y="4651149"/>
            <a:ext cx="3241253" cy="215444"/>
          </a:xfrm>
          <a:prstGeom prst="rect">
            <a:avLst/>
          </a:prstGeom>
          <a:noFill/>
        </p:spPr>
        <p:txBody>
          <a:bodyPr wrap="square">
            <a:spAutoFit/>
          </a:bodyPr>
          <a:lstStyle/>
          <a:p>
            <a:pPr algn="ctr"/>
            <a:r>
              <a:rPr lang="en-SG" sz="800" dirty="0"/>
              <a:t>Kunwar et al., </a:t>
            </a:r>
            <a:r>
              <a:rPr lang="en-SG" sz="800" i="1" dirty="0"/>
              <a:t>Ann Review of Cell and Developmental Biology </a:t>
            </a:r>
            <a:r>
              <a:rPr lang="en-SG" sz="800" dirty="0"/>
              <a:t>2006</a:t>
            </a:r>
            <a:endParaRPr lang="en-US" sz="800" dirty="0"/>
          </a:p>
        </p:txBody>
      </p:sp>
      <p:pic>
        <p:nvPicPr>
          <p:cNvPr id="15" name="Picture 14">
            <a:extLst>
              <a:ext uri="{FF2B5EF4-FFF2-40B4-BE49-F238E27FC236}">
                <a16:creationId xmlns:a16="http://schemas.microsoft.com/office/drawing/2014/main" id="{40224D2B-9021-6AC7-99A1-1713682D3213}"/>
              </a:ext>
            </a:extLst>
          </p:cNvPr>
          <p:cNvPicPr>
            <a:picLocks noChangeAspect="1"/>
          </p:cNvPicPr>
          <p:nvPr/>
        </p:nvPicPr>
        <p:blipFill>
          <a:blip r:embed="rId3"/>
          <a:stretch>
            <a:fillRect/>
          </a:stretch>
        </p:blipFill>
        <p:spPr>
          <a:xfrm>
            <a:off x="4784222" y="3054430"/>
            <a:ext cx="1761974" cy="1527645"/>
          </a:xfrm>
          <a:prstGeom prst="rect">
            <a:avLst/>
          </a:prstGeom>
        </p:spPr>
      </p:pic>
      <p:grpSp>
        <p:nvGrpSpPr>
          <p:cNvPr id="16" name="Group 15">
            <a:extLst>
              <a:ext uri="{FF2B5EF4-FFF2-40B4-BE49-F238E27FC236}">
                <a16:creationId xmlns:a16="http://schemas.microsoft.com/office/drawing/2014/main" id="{A3447FA2-222F-DBF1-059D-646495BC9CBB}"/>
              </a:ext>
            </a:extLst>
          </p:cNvPr>
          <p:cNvGrpSpPr/>
          <p:nvPr/>
        </p:nvGrpSpPr>
        <p:grpSpPr>
          <a:xfrm>
            <a:off x="2463633" y="3248770"/>
            <a:ext cx="1896147" cy="908090"/>
            <a:chOff x="2447448" y="3434887"/>
            <a:chExt cx="1896147" cy="908090"/>
          </a:xfrm>
        </p:grpSpPr>
        <p:pic>
          <p:nvPicPr>
            <p:cNvPr id="17" name="Picture 16">
              <a:extLst>
                <a:ext uri="{FF2B5EF4-FFF2-40B4-BE49-F238E27FC236}">
                  <a16:creationId xmlns:a16="http://schemas.microsoft.com/office/drawing/2014/main" id="{F7251168-DB13-165C-9759-2A1F7E945243}"/>
                </a:ext>
              </a:extLst>
            </p:cNvPr>
            <p:cNvPicPr>
              <a:picLocks noChangeAspect="1"/>
            </p:cNvPicPr>
            <p:nvPr/>
          </p:nvPicPr>
          <p:blipFill rotWithShape="1">
            <a:blip r:embed="rId4"/>
            <a:srcRect l="4350" t="5443"/>
            <a:stretch/>
          </p:blipFill>
          <p:spPr>
            <a:xfrm>
              <a:off x="2447449" y="3681108"/>
              <a:ext cx="1896146" cy="661869"/>
            </a:xfrm>
            <a:prstGeom prst="rect">
              <a:avLst/>
            </a:prstGeom>
          </p:spPr>
        </p:pic>
        <p:sp>
          <p:nvSpPr>
            <p:cNvPr id="18" name="TextBox 17">
              <a:extLst>
                <a:ext uri="{FF2B5EF4-FFF2-40B4-BE49-F238E27FC236}">
                  <a16:creationId xmlns:a16="http://schemas.microsoft.com/office/drawing/2014/main" id="{5CAE28A0-0670-A3FF-C756-127FB326FE21}"/>
                </a:ext>
              </a:extLst>
            </p:cNvPr>
            <p:cNvSpPr txBox="1"/>
            <p:nvPr/>
          </p:nvSpPr>
          <p:spPr>
            <a:xfrm>
              <a:off x="2447448" y="3434887"/>
              <a:ext cx="1896146" cy="246221"/>
            </a:xfrm>
            <a:prstGeom prst="rect">
              <a:avLst/>
            </a:prstGeom>
            <a:solidFill>
              <a:schemeClr val="tx1"/>
            </a:solidFill>
          </p:spPr>
          <p:txBody>
            <a:bodyPr wrap="square" rtlCol="0">
              <a:spAutoFit/>
            </a:bodyPr>
            <a:lstStyle/>
            <a:p>
              <a:pPr algn="ctr"/>
              <a:r>
                <a:rPr lang="en-US" sz="1000" dirty="0">
                  <a:solidFill>
                    <a:schemeClr val="bg1"/>
                  </a:solidFill>
                </a:rPr>
                <a:t>Single cell directed migration</a:t>
              </a:r>
            </a:p>
          </p:txBody>
        </p:sp>
      </p:grpSp>
      <p:sp>
        <p:nvSpPr>
          <p:cNvPr id="19" name="TextBox 18">
            <a:extLst>
              <a:ext uri="{FF2B5EF4-FFF2-40B4-BE49-F238E27FC236}">
                <a16:creationId xmlns:a16="http://schemas.microsoft.com/office/drawing/2014/main" id="{09445F16-563D-7C58-6E80-995AD27A72B5}"/>
              </a:ext>
            </a:extLst>
          </p:cNvPr>
          <p:cNvSpPr txBox="1"/>
          <p:nvPr/>
        </p:nvSpPr>
        <p:spPr>
          <a:xfrm>
            <a:off x="2530980" y="3386519"/>
            <a:ext cx="1219200" cy="246221"/>
          </a:xfrm>
          <a:prstGeom prst="rect">
            <a:avLst/>
          </a:prstGeom>
          <a:noFill/>
        </p:spPr>
        <p:txBody>
          <a:bodyPr wrap="square" rtlCol="0">
            <a:spAutoFit/>
          </a:bodyPr>
          <a:lstStyle/>
          <a:p>
            <a:pPr algn="ctr"/>
            <a:r>
              <a:rPr lang="en-US" sz="1000" dirty="0">
                <a:solidFill>
                  <a:schemeClr val="bg1"/>
                </a:solidFill>
              </a:rPr>
              <a:t>(within a spheroid)</a:t>
            </a:r>
          </a:p>
        </p:txBody>
      </p:sp>
      <p:sp>
        <p:nvSpPr>
          <p:cNvPr id="20" name="TextBox 19">
            <a:extLst>
              <a:ext uri="{FF2B5EF4-FFF2-40B4-BE49-F238E27FC236}">
                <a16:creationId xmlns:a16="http://schemas.microsoft.com/office/drawing/2014/main" id="{AD785514-2498-4AC2-4FBD-F4497AB93BD6}"/>
              </a:ext>
            </a:extLst>
          </p:cNvPr>
          <p:cNvSpPr txBox="1"/>
          <p:nvPr/>
        </p:nvSpPr>
        <p:spPr>
          <a:xfrm>
            <a:off x="4628104" y="3116479"/>
            <a:ext cx="1326647" cy="215444"/>
          </a:xfrm>
          <a:prstGeom prst="rect">
            <a:avLst/>
          </a:prstGeom>
          <a:noFill/>
        </p:spPr>
        <p:txBody>
          <a:bodyPr wrap="square" rtlCol="0">
            <a:spAutoFit/>
          </a:bodyPr>
          <a:lstStyle/>
          <a:p>
            <a:pPr algn="ctr"/>
            <a:r>
              <a:rPr lang="en-US" sz="800" dirty="0">
                <a:solidFill>
                  <a:schemeClr val="bg1"/>
                </a:solidFill>
              </a:rPr>
              <a:t>(within a spheroid)</a:t>
            </a:r>
          </a:p>
        </p:txBody>
      </p:sp>
    </p:spTree>
    <p:extLst>
      <p:ext uri="{BB962C8B-B14F-4D97-AF65-F5344CB8AC3E}">
        <p14:creationId xmlns:p14="http://schemas.microsoft.com/office/powerpoint/2010/main" val="55017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1A93-E3CE-3E1B-FE0C-9E8F68FB43A3}"/>
              </a:ext>
            </a:extLst>
          </p:cNvPr>
          <p:cNvSpPr>
            <a:spLocks noGrp="1"/>
          </p:cNvSpPr>
          <p:nvPr>
            <p:ph type="title"/>
          </p:nvPr>
        </p:nvSpPr>
        <p:spPr>
          <a:xfrm>
            <a:off x="628650" y="385459"/>
            <a:ext cx="7886700" cy="475042"/>
          </a:xfrm>
        </p:spPr>
        <p:txBody>
          <a:bodyPr>
            <a:normAutofit/>
          </a:bodyPr>
          <a:lstStyle/>
          <a:p>
            <a:pPr algn="ctr"/>
            <a:r>
              <a:rPr lang="en-US" sz="1600" b="1" dirty="0"/>
              <a:t>What is the significance of directed cell migration?</a:t>
            </a:r>
          </a:p>
        </p:txBody>
      </p:sp>
      <p:sp>
        <p:nvSpPr>
          <p:cNvPr id="3" name="Content Placeholder 2">
            <a:extLst>
              <a:ext uri="{FF2B5EF4-FFF2-40B4-BE49-F238E27FC236}">
                <a16:creationId xmlns:a16="http://schemas.microsoft.com/office/drawing/2014/main" id="{414C4752-0886-FA37-DE16-FED1A3449168}"/>
              </a:ext>
            </a:extLst>
          </p:cNvPr>
          <p:cNvSpPr>
            <a:spLocks noGrp="1"/>
          </p:cNvSpPr>
          <p:nvPr>
            <p:ph idx="1"/>
          </p:nvPr>
        </p:nvSpPr>
        <p:spPr>
          <a:xfrm>
            <a:off x="544948" y="999258"/>
            <a:ext cx="8054104" cy="3758783"/>
          </a:xfrm>
        </p:spPr>
        <p:txBody>
          <a:bodyPr>
            <a:normAutofit/>
          </a:bodyPr>
          <a:lstStyle/>
          <a:p>
            <a:pPr algn="ctr">
              <a:lnSpc>
                <a:spcPct val="150000"/>
              </a:lnSpc>
            </a:pPr>
            <a:r>
              <a:rPr lang="en-US" sz="1400" dirty="0"/>
              <a:t>Directed cell migration is the movement of individual cells in a particular direction</a:t>
            </a:r>
          </a:p>
          <a:p>
            <a:pPr algn="ctr">
              <a:lnSpc>
                <a:spcPct val="150000"/>
              </a:lnSpc>
            </a:pPr>
            <a:r>
              <a:rPr lang="en-US" sz="1400" dirty="0"/>
              <a:t>Successful </a:t>
            </a:r>
            <a:r>
              <a:rPr lang="en-US" sz="1400" dirty="0" err="1"/>
              <a:t>tumour</a:t>
            </a:r>
            <a:r>
              <a:rPr lang="en-US" sz="1400" dirty="0"/>
              <a:t> invasion is largely dependent on the directed migration of cancer cells through the ECM and tissues</a:t>
            </a:r>
          </a:p>
        </p:txBody>
      </p:sp>
      <p:pic>
        <p:nvPicPr>
          <p:cNvPr id="4" name="Picture 3">
            <a:extLst>
              <a:ext uri="{FF2B5EF4-FFF2-40B4-BE49-F238E27FC236}">
                <a16:creationId xmlns:a16="http://schemas.microsoft.com/office/drawing/2014/main" id="{B61CA097-2778-C279-4D14-C58AEFF5F44C}"/>
              </a:ext>
            </a:extLst>
          </p:cNvPr>
          <p:cNvPicPr>
            <a:picLocks noChangeAspect="1"/>
          </p:cNvPicPr>
          <p:nvPr/>
        </p:nvPicPr>
        <p:blipFill rotWithShape="1">
          <a:blip r:embed="rId3"/>
          <a:srcRect l="6957" t="1612" b="5065"/>
          <a:stretch/>
        </p:blipFill>
        <p:spPr>
          <a:xfrm>
            <a:off x="1399172" y="2393866"/>
            <a:ext cx="2484256" cy="2066796"/>
          </a:xfrm>
          <a:prstGeom prst="rect">
            <a:avLst/>
          </a:prstGeom>
        </p:spPr>
      </p:pic>
      <p:sp>
        <p:nvSpPr>
          <p:cNvPr id="7" name="TextBox 6">
            <a:extLst>
              <a:ext uri="{FF2B5EF4-FFF2-40B4-BE49-F238E27FC236}">
                <a16:creationId xmlns:a16="http://schemas.microsoft.com/office/drawing/2014/main" id="{2D1E02D8-2BC6-6FFF-0B21-BC709432C746}"/>
              </a:ext>
            </a:extLst>
          </p:cNvPr>
          <p:cNvSpPr txBox="1"/>
          <p:nvPr/>
        </p:nvSpPr>
        <p:spPr>
          <a:xfrm>
            <a:off x="4863966" y="4291651"/>
            <a:ext cx="3018045" cy="230832"/>
          </a:xfrm>
          <a:prstGeom prst="rect">
            <a:avLst/>
          </a:prstGeom>
          <a:noFill/>
        </p:spPr>
        <p:txBody>
          <a:bodyPr wrap="square">
            <a:spAutoFit/>
          </a:bodyPr>
          <a:lstStyle/>
          <a:p>
            <a:pPr algn="ctr"/>
            <a:r>
              <a:rPr lang="en-US" sz="900" dirty="0" err="1"/>
              <a:t>Lintz</a:t>
            </a:r>
            <a:r>
              <a:rPr lang="en-US" sz="900" dirty="0"/>
              <a:t> et al., </a:t>
            </a:r>
            <a:r>
              <a:rPr lang="en-US" sz="900" i="1" dirty="0"/>
              <a:t>Journal of Biomechanical Engineering </a:t>
            </a:r>
            <a:r>
              <a:rPr lang="en-US" sz="900" dirty="0"/>
              <a:t>2017</a:t>
            </a:r>
          </a:p>
        </p:txBody>
      </p:sp>
      <p:sp>
        <p:nvSpPr>
          <p:cNvPr id="8" name="TextBox 7">
            <a:extLst>
              <a:ext uri="{FF2B5EF4-FFF2-40B4-BE49-F238E27FC236}">
                <a16:creationId xmlns:a16="http://schemas.microsoft.com/office/drawing/2014/main" id="{3A8E970F-1B8A-F673-44B0-AB32841929AC}"/>
              </a:ext>
            </a:extLst>
          </p:cNvPr>
          <p:cNvSpPr txBox="1"/>
          <p:nvPr/>
        </p:nvSpPr>
        <p:spPr>
          <a:xfrm>
            <a:off x="1431312" y="4506687"/>
            <a:ext cx="2419976" cy="369332"/>
          </a:xfrm>
          <a:prstGeom prst="rect">
            <a:avLst/>
          </a:prstGeom>
          <a:noFill/>
        </p:spPr>
        <p:txBody>
          <a:bodyPr wrap="square">
            <a:spAutoFit/>
          </a:bodyPr>
          <a:lstStyle/>
          <a:p>
            <a:pPr algn="ctr"/>
            <a:r>
              <a:rPr lang="en-US" sz="900" dirty="0" err="1"/>
              <a:t>Pawluchin</a:t>
            </a:r>
            <a:r>
              <a:rPr lang="en-US" sz="900" dirty="0"/>
              <a:t> &amp; </a:t>
            </a:r>
            <a:r>
              <a:rPr lang="en-US" sz="900" dirty="0" err="1"/>
              <a:t>Galic</a:t>
            </a:r>
            <a:r>
              <a:rPr lang="en-US" sz="900" dirty="0"/>
              <a:t>, </a:t>
            </a:r>
            <a:r>
              <a:rPr lang="en-US" sz="900" i="1" dirty="0"/>
              <a:t>Frontiers in Cell and Developmental Biology </a:t>
            </a:r>
            <a:r>
              <a:rPr lang="en-US" sz="900" dirty="0"/>
              <a:t>2022</a:t>
            </a:r>
          </a:p>
        </p:txBody>
      </p:sp>
      <p:grpSp>
        <p:nvGrpSpPr>
          <p:cNvPr id="10" name="Group 9">
            <a:extLst>
              <a:ext uri="{FF2B5EF4-FFF2-40B4-BE49-F238E27FC236}">
                <a16:creationId xmlns:a16="http://schemas.microsoft.com/office/drawing/2014/main" id="{E0E17FAE-AC4B-E930-AE8B-11FC718F110D}"/>
              </a:ext>
            </a:extLst>
          </p:cNvPr>
          <p:cNvGrpSpPr/>
          <p:nvPr/>
        </p:nvGrpSpPr>
        <p:grpSpPr>
          <a:xfrm>
            <a:off x="4653947" y="2606982"/>
            <a:ext cx="3438085" cy="1640563"/>
            <a:chOff x="4653949" y="2453094"/>
            <a:chExt cx="3438085" cy="1640563"/>
          </a:xfrm>
        </p:grpSpPr>
        <p:pic>
          <p:nvPicPr>
            <p:cNvPr id="3074" name="Picture 2">
              <a:extLst>
                <a:ext uri="{FF2B5EF4-FFF2-40B4-BE49-F238E27FC236}">
                  <a16:creationId xmlns:a16="http://schemas.microsoft.com/office/drawing/2014/main" id="{9C935D48-B07C-701C-0392-AF8B2E8757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757"/>
            <a:stretch/>
          </p:blipFill>
          <p:spPr bwMode="auto">
            <a:xfrm>
              <a:off x="4653949" y="2760871"/>
              <a:ext cx="3438085" cy="13327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3A1989-D473-ECCB-CD92-2CB469B2841B}"/>
                </a:ext>
              </a:extLst>
            </p:cNvPr>
            <p:cNvSpPr txBox="1"/>
            <p:nvPr/>
          </p:nvSpPr>
          <p:spPr>
            <a:xfrm>
              <a:off x="4653949" y="2453094"/>
              <a:ext cx="3438084" cy="307777"/>
            </a:xfrm>
            <a:prstGeom prst="rect">
              <a:avLst/>
            </a:prstGeom>
            <a:solidFill>
              <a:schemeClr val="tx1"/>
            </a:solidFill>
          </p:spPr>
          <p:txBody>
            <a:bodyPr wrap="square" rtlCol="0">
              <a:spAutoFit/>
            </a:bodyPr>
            <a:lstStyle/>
            <a:p>
              <a:pPr algn="ctr"/>
              <a:r>
                <a:rPr lang="en-US" sz="1400" dirty="0">
                  <a:solidFill>
                    <a:schemeClr val="bg1"/>
                  </a:solidFill>
                </a:rPr>
                <a:t>Amoeboid vs mesenchymal migration</a:t>
              </a:r>
            </a:p>
          </p:txBody>
        </p:sp>
      </p:grpSp>
    </p:spTree>
    <p:extLst>
      <p:ext uri="{BB962C8B-B14F-4D97-AF65-F5344CB8AC3E}">
        <p14:creationId xmlns:p14="http://schemas.microsoft.com/office/powerpoint/2010/main" val="1584967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640E-46BD-D8D3-3454-8AFD820EC041}"/>
              </a:ext>
            </a:extLst>
          </p:cNvPr>
          <p:cNvSpPr>
            <a:spLocks noGrp="1"/>
          </p:cNvSpPr>
          <p:nvPr>
            <p:ph type="title"/>
          </p:nvPr>
        </p:nvSpPr>
        <p:spPr>
          <a:xfrm>
            <a:off x="561132" y="222563"/>
            <a:ext cx="8021736" cy="365427"/>
          </a:xfrm>
        </p:spPr>
        <p:txBody>
          <a:bodyPr>
            <a:noAutofit/>
          </a:bodyPr>
          <a:lstStyle/>
          <a:p>
            <a:pPr algn="ctr"/>
            <a:r>
              <a:rPr lang="en-US" sz="1600" b="1" dirty="0"/>
              <a:t>How was cell position data obtained from invading and non-invading spheroids?</a:t>
            </a:r>
          </a:p>
        </p:txBody>
      </p:sp>
      <p:sp>
        <p:nvSpPr>
          <p:cNvPr id="9" name="Google Shape;76;p17">
            <a:extLst>
              <a:ext uri="{FF2B5EF4-FFF2-40B4-BE49-F238E27FC236}">
                <a16:creationId xmlns:a16="http://schemas.microsoft.com/office/drawing/2014/main" id="{EDD1AEE6-FB59-F84F-22D9-F658AA27FF96}"/>
              </a:ext>
            </a:extLst>
          </p:cNvPr>
          <p:cNvSpPr/>
          <p:nvPr/>
        </p:nvSpPr>
        <p:spPr>
          <a:xfrm>
            <a:off x="712099" y="798167"/>
            <a:ext cx="2052297" cy="1354131"/>
          </a:xfrm>
          <a:prstGeom prst="flowChartInputOutpu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4 invading samples, 3 non-invading samples</a:t>
            </a:r>
            <a:endParaRPr sz="1400" dirty="0">
              <a:solidFill>
                <a:schemeClr val="bg1"/>
              </a:solidFill>
            </a:endParaRPr>
          </a:p>
        </p:txBody>
      </p:sp>
      <p:sp>
        <p:nvSpPr>
          <p:cNvPr id="10" name="Google Shape;77;p17">
            <a:extLst>
              <a:ext uri="{FF2B5EF4-FFF2-40B4-BE49-F238E27FC236}">
                <a16:creationId xmlns:a16="http://schemas.microsoft.com/office/drawing/2014/main" id="{FD2F0A04-16B5-CA88-24BA-930131505944}"/>
              </a:ext>
            </a:extLst>
          </p:cNvPr>
          <p:cNvSpPr/>
          <p:nvPr/>
        </p:nvSpPr>
        <p:spPr>
          <a:xfrm>
            <a:off x="3786741" y="949633"/>
            <a:ext cx="1833600" cy="1051200"/>
          </a:xfrm>
          <a:prstGeom prst="flowChartAlternateProcess">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Cell segmentation using </a:t>
            </a:r>
            <a:r>
              <a:rPr lang="en" sz="1400" i="1" dirty="0" err="1">
                <a:solidFill>
                  <a:schemeClr val="bg1"/>
                </a:solidFill>
              </a:rPr>
              <a:t>StarDist</a:t>
            </a:r>
            <a:r>
              <a:rPr lang="en" sz="1400" dirty="0">
                <a:solidFill>
                  <a:schemeClr val="bg1"/>
                </a:solidFill>
              </a:rPr>
              <a:t> and tracking using </a:t>
            </a:r>
            <a:r>
              <a:rPr lang="en" sz="1400" i="1" dirty="0" err="1">
                <a:solidFill>
                  <a:schemeClr val="bg1"/>
                </a:solidFill>
              </a:rPr>
              <a:t>Imaris</a:t>
            </a:r>
            <a:endParaRPr sz="1400" i="1" dirty="0">
              <a:solidFill>
                <a:schemeClr val="bg1"/>
              </a:solidFill>
            </a:endParaRPr>
          </a:p>
        </p:txBody>
      </p:sp>
      <p:sp>
        <p:nvSpPr>
          <p:cNvPr id="12" name="Google Shape;79;p17">
            <a:extLst>
              <a:ext uri="{FF2B5EF4-FFF2-40B4-BE49-F238E27FC236}">
                <a16:creationId xmlns:a16="http://schemas.microsoft.com/office/drawing/2014/main" id="{85D46AE4-8669-BE44-2101-3F166F360CBD}"/>
              </a:ext>
            </a:extLst>
          </p:cNvPr>
          <p:cNvSpPr/>
          <p:nvPr/>
        </p:nvSpPr>
        <p:spPr>
          <a:xfrm>
            <a:off x="6446212" y="867391"/>
            <a:ext cx="1617600" cy="1222525"/>
          </a:xfrm>
          <a:prstGeom prst="flowChartInputOutpu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Tracked position data</a:t>
            </a:r>
            <a:endParaRPr sz="1400" dirty="0">
              <a:solidFill>
                <a:schemeClr val="bg1"/>
              </a:solidFill>
            </a:endParaRPr>
          </a:p>
        </p:txBody>
      </p:sp>
      <p:cxnSp>
        <p:nvCxnSpPr>
          <p:cNvPr id="14" name="Google Shape;81;p17">
            <a:extLst>
              <a:ext uri="{FF2B5EF4-FFF2-40B4-BE49-F238E27FC236}">
                <a16:creationId xmlns:a16="http://schemas.microsoft.com/office/drawing/2014/main" id="{66245E49-F125-4F7C-0E97-E10F3C980833}"/>
              </a:ext>
            </a:extLst>
          </p:cNvPr>
          <p:cNvCxnSpPr>
            <a:cxnSpLocks/>
            <a:stCxn id="9" idx="5"/>
            <a:endCxn id="10" idx="1"/>
          </p:cNvCxnSpPr>
          <p:nvPr/>
        </p:nvCxnSpPr>
        <p:spPr>
          <a:xfrm>
            <a:off x="2559166" y="1475233"/>
            <a:ext cx="1227575" cy="0"/>
          </a:xfrm>
          <a:prstGeom prst="straightConnector1">
            <a:avLst/>
          </a:prstGeom>
          <a:noFill/>
          <a:ln w="9525" cap="flat" cmpd="sng">
            <a:solidFill>
              <a:schemeClr val="tx2"/>
            </a:solidFill>
            <a:prstDash val="solid"/>
            <a:round/>
            <a:headEnd type="none" w="med" len="med"/>
            <a:tailEnd type="triangle" w="med" len="med"/>
          </a:ln>
        </p:spPr>
      </p:cxnSp>
      <p:cxnSp>
        <p:nvCxnSpPr>
          <p:cNvPr id="15" name="Google Shape;82;p17">
            <a:extLst>
              <a:ext uri="{FF2B5EF4-FFF2-40B4-BE49-F238E27FC236}">
                <a16:creationId xmlns:a16="http://schemas.microsoft.com/office/drawing/2014/main" id="{F5677B8A-3C03-ABBF-FAB5-5B7FC4E4A9F4}"/>
              </a:ext>
            </a:extLst>
          </p:cNvPr>
          <p:cNvCxnSpPr>
            <a:stCxn id="10" idx="3"/>
            <a:endCxn id="12" idx="2"/>
          </p:cNvCxnSpPr>
          <p:nvPr/>
        </p:nvCxnSpPr>
        <p:spPr>
          <a:xfrm>
            <a:off x="5620341" y="1475233"/>
            <a:ext cx="987631" cy="3421"/>
          </a:xfrm>
          <a:prstGeom prst="straightConnector1">
            <a:avLst/>
          </a:prstGeom>
          <a:noFill/>
          <a:ln w="9525" cap="flat" cmpd="sng">
            <a:solidFill>
              <a:schemeClr val="tx2"/>
            </a:solidFill>
            <a:prstDash val="solid"/>
            <a:round/>
            <a:headEnd type="none" w="med" len="med"/>
            <a:tailEnd type="triangle" w="med" len="med"/>
          </a:ln>
        </p:spPr>
      </p:cxnSp>
      <p:grpSp>
        <p:nvGrpSpPr>
          <p:cNvPr id="48" name="Group 47">
            <a:extLst>
              <a:ext uri="{FF2B5EF4-FFF2-40B4-BE49-F238E27FC236}">
                <a16:creationId xmlns:a16="http://schemas.microsoft.com/office/drawing/2014/main" id="{688AAD8F-8A2C-33F7-16F2-88E3C6595DE0}"/>
              </a:ext>
            </a:extLst>
          </p:cNvPr>
          <p:cNvGrpSpPr>
            <a:grpSpLocks noChangeAspect="1"/>
          </p:cNvGrpSpPr>
          <p:nvPr/>
        </p:nvGrpSpPr>
        <p:grpSpPr>
          <a:xfrm>
            <a:off x="5077615" y="2955657"/>
            <a:ext cx="3505253" cy="1071966"/>
            <a:chOff x="2226914" y="2855521"/>
            <a:chExt cx="4690171" cy="1434334"/>
          </a:xfrm>
        </p:grpSpPr>
        <p:pic>
          <p:nvPicPr>
            <p:cNvPr id="24" name="Google Shape;110;p21">
              <a:extLst>
                <a:ext uri="{FF2B5EF4-FFF2-40B4-BE49-F238E27FC236}">
                  <a16:creationId xmlns:a16="http://schemas.microsoft.com/office/drawing/2014/main" id="{76EC1821-A491-FF56-B4A0-2755C9CD7A0F}"/>
                </a:ext>
              </a:extLst>
            </p:cNvPr>
            <p:cNvPicPr preferRelativeResize="0">
              <a:picLocks noChangeAspect="1"/>
            </p:cNvPicPr>
            <p:nvPr/>
          </p:nvPicPr>
          <p:blipFill rotWithShape="1">
            <a:blip r:embed="rId3">
              <a:alphaModFix/>
            </a:blip>
            <a:srcRect t="1893"/>
            <a:stretch/>
          </p:blipFill>
          <p:spPr>
            <a:xfrm>
              <a:off x="2226914" y="2885192"/>
              <a:ext cx="4690171" cy="1404663"/>
            </a:xfrm>
            <a:prstGeom prst="rect">
              <a:avLst/>
            </a:prstGeom>
            <a:noFill/>
            <a:ln>
              <a:noFill/>
            </a:ln>
          </p:spPr>
        </p:pic>
        <p:sp>
          <p:nvSpPr>
            <p:cNvPr id="25" name="Google Shape;111;p21">
              <a:extLst>
                <a:ext uri="{FF2B5EF4-FFF2-40B4-BE49-F238E27FC236}">
                  <a16:creationId xmlns:a16="http://schemas.microsoft.com/office/drawing/2014/main" id="{5A95923B-1029-628E-F469-6FDB7EB3B0AA}"/>
                </a:ext>
              </a:extLst>
            </p:cNvPr>
            <p:cNvSpPr/>
            <p:nvPr/>
          </p:nvSpPr>
          <p:spPr>
            <a:xfrm>
              <a:off x="2226914" y="2858165"/>
              <a:ext cx="2064867" cy="169499"/>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2;p21">
              <a:extLst>
                <a:ext uri="{FF2B5EF4-FFF2-40B4-BE49-F238E27FC236}">
                  <a16:creationId xmlns:a16="http://schemas.microsoft.com/office/drawing/2014/main" id="{FCFA083D-F979-3589-C933-B656C6A0F02C}"/>
                </a:ext>
              </a:extLst>
            </p:cNvPr>
            <p:cNvSpPr/>
            <p:nvPr/>
          </p:nvSpPr>
          <p:spPr>
            <a:xfrm>
              <a:off x="5840457" y="2855521"/>
              <a:ext cx="825814" cy="169499"/>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Picture 45" descr="Graphical user interface&#10;&#10;Description automatically generated">
            <a:extLst>
              <a:ext uri="{FF2B5EF4-FFF2-40B4-BE49-F238E27FC236}">
                <a16:creationId xmlns:a16="http://schemas.microsoft.com/office/drawing/2014/main" id="{1C64502A-2EEC-81E3-6F3A-BA57770F42F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56" t="7183" r="950" b="1752"/>
          <a:stretch/>
        </p:blipFill>
        <p:spPr>
          <a:xfrm>
            <a:off x="2057669" y="2394423"/>
            <a:ext cx="2230567" cy="2194435"/>
          </a:xfrm>
          <a:prstGeom prst="rect">
            <a:avLst/>
          </a:prstGeom>
        </p:spPr>
      </p:pic>
    </p:spTree>
    <p:extLst>
      <p:ext uri="{BB962C8B-B14F-4D97-AF65-F5344CB8AC3E}">
        <p14:creationId xmlns:p14="http://schemas.microsoft.com/office/powerpoint/2010/main" val="3390799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178300" y="17080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600" b="1" dirty="0"/>
              <a:t>How was cell motion identified from the given position data?</a:t>
            </a:r>
            <a:endParaRPr sz="1600" b="1" dirty="0"/>
          </a:p>
        </p:txBody>
      </p:sp>
      <p:sp>
        <p:nvSpPr>
          <p:cNvPr id="2" name="Google Shape;147;p24">
            <a:extLst>
              <a:ext uri="{FF2B5EF4-FFF2-40B4-BE49-F238E27FC236}">
                <a16:creationId xmlns:a16="http://schemas.microsoft.com/office/drawing/2014/main" id="{B3E3ADB6-EE19-10E0-B769-FE34DA99A3FE}"/>
              </a:ext>
            </a:extLst>
          </p:cNvPr>
          <p:cNvSpPr/>
          <p:nvPr/>
        </p:nvSpPr>
        <p:spPr>
          <a:xfrm>
            <a:off x="637326" y="827135"/>
            <a:ext cx="2058300" cy="1298400"/>
          </a:xfrm>
          <a:prstGeom prst="flowChartAlternateProcess">
            <a:avLst/>
          </a:prstGeom>
          <a:solidFill>
            <a:srgbClr val="D9EAD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solidFill>
                  <a:schemeClr val="bg1"/>
                </a:solidFill>
              </a:rPr>
              <a:t>Calculate velocity for each axis to obtain a 3D vector</a:t>
            </a:r>
            <a:endParaRPr sz="1400" dirty="0">
              <a:solidFill>
                <a:schemeClr val="bg1"/>
              </a:solidFill>
            </a:endParaRPr>
          </a:p>
        </p:txBody>
      </p:sp>
      <p:cxnSp>
        <p:nvCxnSpPr>
          <p:cNvPr id="3" name="Google Shape;148;p24">
            <a:extLst>
              <a:ext uri="{FF2B5EF4-FFF2-40B4-BE49-F238E27FC236}">
                <a16:creationId xmlns:a16="http://schemas.microsoft.com/office/drawing/2014/main" id="{826A8078-BFF1-AE29-67B9-E06DD6244F1C}"/>
              </a:ext>
            </a:extLst>
          </p:cNvPr>
          <p:cNvCxnSpPr>
            <a:cxnSpLocks/>
            <a:stCxn id="2" idx="3"/>
            <a:endCxn id="4" idx="1"/>
          </p:cNvCxnSpPr>
          <p:nvPr/>
        </p:nvCxnSpPr>
        <p:spPr>
          <a:xfrm flipV="1">
            <a:off x="2695626" y="1469163"/>
            <a:ext cx="696069" cy="7172"/>
          </a:xfrm>
          <a:prstGeom prst="straightConnector1">
            <a:avLst/>
          </a:prstGeom>
          <a:noFill/>
          <a:ln w="9525" cap="flat" cmpd="sng">
            <a:solidFill>
              <a:schemeClr val="tx2"/>
            </a:solidFill>
            <a:prstDash val="solid"/>
            <a:round/>
            <a:headEnd type="none" w="med" len="med"/>
            <a:tailEnd type="triangle" w="med" len="med"/>
          </a:ln>
        </p:spPr>
      </p:cxnSp>
      <p:sp>
        <p:nvSpPr>
          <p:cNvPr id="4" name="Google Shape;149;p24">
            <a:extLst>
              <a:ext uri="{FF2B5EF4-FFF2-40B4-BE49-F238E27FC236}">
                <a16:creationId xmlns:a16="http://schemas.microsoft.com/office/drawing/2014/main" id="{C679F726-2607-0A8E-F7E2-63E4EA10A2D8}"/>
              </a:ext>
            </a:extLst>
          </p:cNvPr>
          <p:cNvSpPr/>
          <p:nvPr/>
        </p:nvSpPr>
        <p:spPr>
          <a:xfrm>
            <a:off x="3391695" y="982623"/>
            <a:ext cx="2360610" cy="973080"/>
          </a:xfrm>
          <a:prstGeom prst="flowChartTerminator">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1400" dirty="0">
                <a:solidFill>
                  <a:schemeClr val="bg1"/>
                </a:solidFill>
              </a:rPr>
              <a:t>R</a:t>
            </a:r>
            <a:r>
              <a:rPr lang="en" sz="1400" dirty="0">
                <a:solidFill>
                  <a:schemeClr val="bg1"/>
                </a:solidFill>
              </a:rPr>
              <a:t>elative velocity taken to </a:t>
            </a:r>
            <a:r>
              <a:rPr lang="en" sz="1400" dirty="0" err="1">
                <a:solidFill>
                  <a:schemeClr val="bg1"/>
                </a:solidFill>
              </a:rPr>
              <a:t>elimi</a:t>
            </a:r>
            <a:r>
              <a:rPr lang="en-SG" sz="1400" dirty="0">
                <a:solidFill>
                  <a:schemeClr val="bg1"/>
                </a:solidFill>
              </a:rPr>
              <a:t>n</a:t>
            </a:r>
            <a:r>
              <a:rPr lang="en" sz="1400" dirty="0">
                <a:solidFill>
                  <a:schemeClr val="bg1"/>
                </a:solidFill>
              </a:rPr>
              <a:t>ate the effect of drift</a:t>
            </a:r>
            <a:endParaRPr sz="1400" dirty="0">
              <a:solidFill>
                <a:schemeClr val="bg1"/>
              </a:solidFill>
            </a:endParaRPr>
          </a:p>
        </p:txBody>
      </p:sp>
      <p:cxnSp>
        <p:nvCxnSpPr>
          <p:cNvPr id="8" name="Google Shape;154;p24">
            <a:extLst>
              <a:ext uri="{FF2B5EF4-FFF2-40B4-BE49-F238E27FC236}">
                <a16:creationId xmlns:a16="http://schemas.microsoft.com/office/drawing/2014/main" id="{8D448EAF-C74E-A1F7-7784-50A40984F024}"/>
              </a:ext>
            </a:extLst>
          </p:cNvPr>
          <p:cNvCxnSpPr>
            <a:cxnSpLocks/>
            <a:stCxn id="4" idx="3"/>
            <a:endCxn id="11" idx="2"/>
          </p:cNvCxnSpPr>
          <p:nvPr/>
        </p:nvCxnSpPr>
        <p:spPr>
          <a:xfrm>
            <a:off x="5752305" y="1469163"/>
            <a:ext cx="696069" cy="0"/>
          </a:xfrm>
          <a:prstGeom prst="straightConnector1">
            <a:avLst/>
          </a:prstGeom>
          <a:noFill/>
          <a:ln w="9525" cap="flat" cmpd="sng">
            <a:solidFill>
              <a:schemeClr val="tx2"/>
            </a:solidFill>
            <a:prstDash val="solid"/>
            <a:round/>
            <a:headEnd type="none" w="med" len="med"/>
            <a:tailEnd type="triangle" w="med" len="med"/>
          </a:ln>
        </p:spPr>
      </p:cxnSp>
      <p:pic>
        <p:nvPicPr>
          <p:cNvPr id="10" name="Google Shape;157;p24" descr="{&quot;type&quot;:&quot;$$&quot;,&quot;aid&quot;:null,&quot;font&quot;:{&quot;size&quot;:12,&quot;family&quot;:&quot;Arial&quot;,&quot;color&quot;:&quot;#000000&quot;},&quot;id&quot;:&quot;5&quot;,&quot;backgroundColor&quot;:&quot;#FFFFFF&quot;,&quot;code&quot;:&quot;$$\\vec{u}\\cdot\\vec{v}=u_{x}v_{x}+u_{y}v_{y}+u_{z}v_{z}$$&quot;,&quot;ts&quot;:1678798958227,&quot;cs&quot;:&quot;aFB/Ag+vG/hmGaU0q96rjA==&quot;,&quot;size&quot;:{&quot;width&quot;:209.5,&quot;height&quot;:18.666666666666668}}">
            <a:extLst>
              <a:ext uri="{FF2B5EF4-FFF2-40B4-BE49-F238E27FC236}">
                <a16:creationId xmlns:a16="http://schemas.microsoft.com/office/drawing/2014/main" id="{721C4844-9A3B-B15F-8867-D557B9A3BE50}"/>
              </a:ext>
            </a:extLst>
          </p:cNvPr>
          <p:cNvPicPr preferRelativeResize="0"/>
          <p:nvPr/>
        </p:nvPicPr>
        <p:blipFill>
          <a:blip r:embed="rId3">
            <a:alphaModFix/>
          </a:blip>
          <a:stretch>
            <a:fillRect/>
          </a:stretch>
        </p:blipFill>
        <p:spPr>
          <a:xfrm>
            <a:off x="6715175" y="796644"/>
            <a:ext cx="1835289" cy="163525"/>
          </a:xfrm>
          <a:prstGeom prst="rect">
            <a:avLst/>
          </a:prstGeom>
          <a:noFill/>
          <a:ln>
            <a:noFill/>
          </a:ln>
        </p:spPr>
      </p:pic>
      <p:sp>
        <p:nvSpPr>
          <p:cNvPr id="11" name="Google Shape;156;p24">
            <a:extLst>
              <a:ext uri="{FF2B5EF4-FFF2-40B4-BE49-F238E27FC236}">
                <a16:creationId xmlns:a16="http://schemas.microsoft.com/office/drawing/2014/main" id="{5ED16B0C-9521-CCED-C034-C48597A299A4}"/>
              </a:ext>
            </a:extLst>
          </p:cNvPr>
          <p:cNvSpPr/>
          <p:nvPr/>
        </p:nvSpPr>
        <p:spPr>
          <a:xfrm>
            <a:off x="6448374" y="1013313"/>
            <a:ext cx="2008500" cy="911700"/>
          </a:xfrm>
          <a:prstGeom prst="round2DiagRect">
            <a:avLst>
              <a:gd name="adj1" fmla="val 16667"/>
              <a:gd name="adj2" fmla="val 0"/>
            </a:avLst>
          </a:prstGeom>
          <a:solidFill>
            <a:srgbClr val="D1E0E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err="1">
                <a:solidFill>
                  <a:schemeClr val="bg1"/>
                </a:solidFill>
              </a:rPr>
              <a:t>Normalise</a:t>
            </a:r>
            <a:r>
              <a:rPr lang="en" sz="1400" dirty="0">
                <a:solidFill>
                  <a:schemeClr val="bg1"/>
                </a:solidFill>
              </a:rPr>
              <a:t> velocity to single out direction of cell motion</a:t>
            </a:r>
            <a:endParaRPr sz="1400" dirty="0">
              <a:solidFill>
                <a:schemeClr val="bg1"/>
              </a:solidFill>
            </a:endParaRPr>
          </a:p>
        </p:txBody>
      </p:sp>
      <p:pic>
        <p:nvPicPr>
          <p:cNvPr id="24" name="Picture 23">
            <a:extLst>
              <a:ext uri="{FF2B5EF4-FFF2-40B4-BE49-F238E27FC236}">
                <a16:creationId xmlns:a16="http://schemas.microsoft.com/office/drawing/2014/main" id="{5C600C31-5B16-91C8-A6D0-48342D120419}"/>
              </a:ext>
            </a:extLst>
          </p:cNvPr>
          <p:cNvPicPr>
            <a:picLocks noChangeAspect="1"/>
          </p:cNvPicPr>
          <p:nvPr/>
        </p:nvPicPr>
        <p:blipFill>
          <a:blip r:embed="rId4"/>
          <a:stretch>
            <a:fillRect/>
          </a:stretch>
        </p:blipFill>
        <p:spPr>
          <a:xfrm>
            <a:off x="707220" y="2399817"/>
            <a:ext cx="1998840" cy="2104974"/>
          </a:xfrm>
          <a:prstGeom prst="rect">
            <a:avLst/>
          </a:prstGeom>
        </p:spPr>
      </p:pic>
      <p:sp>
        <p:nvSpPr>
          <p:cNvPr id="26" name="TextBox 25">
            <a:extLst>
              <a:ext uri="{FF2B5EF4-FFF2-40B4-BE49-F238E27FC236}">
                <a16:creationId xmlns:a16="http://schemas.microsoft.com/office/drawing/2014/main" id="{A5CF05C6-F951-2A2B-0BE7-D2E66F6B380B}"/>
              </a:ext>
            </a:extLst>
          </p:cNvPr>
          <p:cNvSpPr txBox="1"/>
          <p:nvPr/>
        </p:nvSpPr>
        <p:spPr>
          <a:xfrm>
            <a:off x="178300" y="4630253"/>
            <a:ext cx="3071710" cy="253916"/>
          </a:xfrm>
          <a:prstGeom prst="rect">
            <a:avLst/>
          </a:prstGeom>
          <a:noFill/>
        </p:spPr>
        <p:txBody>
          <a:bodyPr wrap="square">
            <a:spAutoFit/>
          </a:bodyPr>
          <a:lstStyle/>
          <a:p>
            <a:pPr algn="ctr"/>
            <a:r>
              <a:rPr lang="en-SG" sz="1050" dirty="0" err="1"/>
              <a:t>Lenne</a:t>
            </a:r>
            <a:r>
              <a:rPr lang="en-SG" sz="1050" dirty="0"/>
              <a:t> &amp; Trivedi, </a:t>
            </a:r>
            <a:r>
              <a:rPr lang="en-SG" sz="1050" i="1" dirty="0"/>
              <a:t>Nature Communications </a:t>
            </a:r>
            <a:r>
              <a:rPr lang="en-SG" sz="1050" dirty="0"/>
              <a:t>2022</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3535</TotalTime>
  <Words>5840</Words>
  <Application>Microsoft Macintosh PowerPoint</Application>
  <PresentationFormat>On-screen Show (16:9)</PresentationFormat>
  <Paragraphs>317</Paragraphs>
  <Slides>35</Slides>
  <Notes>33</Notes>
  <HiddenSlides>6</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AvenirNextLTPro</vt:lpstr>
      <vt:lpstr>Arial</vt:lpstr>
      <vt:lpstr>Calibri</vt:lpstr>
      <vt:lpstr>Cambria</vt:lpstr>
      <vt:lpstr>Office Theme</vt:lpstr>
      <vt:lpstr>Computational analysis of cancer spheroid invading the mesothelium</vt:lpstr>
      <vt:lpstr>PowerPoint Presentation</vt:lpstr>
      <vt:lpstr>An in-vitro modular approach to model the initial stages of metastatic colonisation</vt:lpstr>
      <vt:lpstr>Motivation</vt:lpstr>
      <vt:lpstr>Aim</vt:lpstr>
      <vt:lpstr>Aim</vt:lpstr>
      <vt:lpstr>What is the significance of directed cell migration?</vt:lpstr>
      <vt:lpstr>How was cell position data obtained from invading and non-invading spheroids?</vt:lpstr>
      <vt:lpstr>How was cell motion identified from the given position data?</vt:lpstr>
      <vt:lpstr>Do cells in invading spheroids undergo directed cell migration?</vt:lpstr>
      <vt:lpstr>How was the relationship between the direction of cell motion quantified?</vt:lpstr>
      <vt:lpstr>Do cells in invading spheroids undergo directed cell migration?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Aim</vt:lpstr>
      <vt:lpstr>What is the significance of collective cell migration?</vt:lpstr>
      <vt:lpstr>PowerPoint Presentation</vt:lpstr>
      <vt:lpstr>PowerPoint Presentation</vt:lpstr>
      <vt:lpstr>PowerPoint Presentation</vt:lpstr>
      <vt:lpstr>PowerPoint Presentation</vt:lpstr>
      <vt:lpstr>Conclusion</vt:lpstr>
      <vt:lpstr>Future Work</vt:lpstr>
      <vt:lpstr>Acknowledgements</vt:lpstr>
      <vt:lpstr>Thank You!</vt:lpstr>
      <vt:lpstr>PowerPoint Presentation</vt:lpstr>
      <vt:lpstr>Proteins required for spheroid invasion/mesothelial clearance</vt:lpstr>
      <vt:lpstr>Velocity calculation</vt:lpstr>
      <vt:lpstr>Temporal autocorrelation plots</vt:lpstr>
      <vt:lpstr>Spatial correlation plots</vt:lpstr>
      <vt:lpstr>Preliminary data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analysis of cancer spheroid invading the mesothelium</dc:title>
  <cp:lastModifiedBy>Lim Shi Yue Phoebe</cp:lastModifiedBy>
  <cp:revision>1</cp:revision>
  <dcterms:modified xsi:type="dcterms:W3CDTF">2023-04-17T04:04:23Z</dcterms:modified>
</cp:coreProperties>
</file>